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38F1F-C518-4330-8B47-00C7F7EE8472}" type="datetimeFigureOut">
              <a:rPr lang="cs-CZ" smtClean="0"/>
              <a:t>12.11.2021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BD33F4-DD55-4C7F-AEC9-9AF7EBAC5096}" type="slidenum">
              <a:rPr lang="cs-CZ" smtClean="0"/>
              <a:t>‹#›</a:t>
            </a:fld>
            <a:endParaRPr lang="cs-CZ"/>
          </a:p>
        </p:txBody>
      </p:sp>
    </p:spTree>
    <p:extLst>
      <p:ext uri="{BB962C8B-B14F-4D97-AF65-F5344CB8AC3E}">
        <p14:creationId xmlns:p14="http://schemas.microsoft.com/office/powerpoint/2010/main" val="2762849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BD33F4-DD55-4C7F-AEC9-9AF7EBAC5096}" type="slidenum">
              <a:rPr lang="cs-CZ" smtClean="0"/>
              <a:t>1</a:t>
            </a:fld>
            <a:endParaRPr lang="cs-CZ"/>
          </a:p>
        </p:txBody>
      </p:sp>
    </p:spTree>
    <p:extLst>
      <p:ext uri="{BB962C8B-B14F-4D97-AF65-F5344CB8AC3E}">
        <p14:creationId xmlns:p14="http://schemas.microsoft.com/office/powerpoint/2010/main" val="2158741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BD33F4-DD55-4C7F-AEC9-9AF7EBAC5096}" type="slidenum">
              <a:rPr lang="cs-CZ" smtClean="0"/>
              <a:t>10</a:t>
            </a:fld>
            <a:endParaRPr lang="cs-CZ"/>
          </a:p>
        </p:txBody>
      </p:sp>
    </p:spTree>
    <p:extLst>
      <p:ext uri="{BB962C8B-B14F-4D97-AF65-F5344CB8AC3E}">
        <p14:creationId xmlns:p14="http://schemas.microsoft.com/office/powerpoint/2010/main" val="79967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BD33F4-DD55-4C7F-AEC9-9AF7EBAC5096}" type="slidenum">
              <a:rPr lang="cs-CZ" smtClean="0"/>
              <a:t>11</a:t>
            </a:fld>
            <a:endParaRPr lang="cs-CZ"/>
          </a:p>
        </p:txBody>
      </p:sp>
    </p:spTree>
    <p:extLst>
      <p:ext uri="{BB962C8B-B14F-4D97-AF65-F5344CB8AC3E}">
        <p14:creationId xmlns:p14="http://schemas.microsoft.com/office/powerpoint/2010/main" val="3617654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BD33F4-DD55-4C7F-AEC9-9AF7EBAC5096}" type="slidenum">
              <a:rPr lang="cs-CZ" smtClean="0"/>
              <a:t>2</a:t>
            </a:fld>
            <a:endParaRPr lang="cs-CZ"/>
          </a:p>
        </p:txBody>
      </p:sp>
    </p:spTree>
    <p:extLst>
      <p:ext uri="{BB962C8B-B14F-4D97-AF65-F5344CB8AC3E}">
        <p14:creationId xmlns:p14="http://schemas.microsoft.com/office/powerpoint/2010/main" val="1248185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BD33F4-DD55-4C7F-AEC9-9AF7EBAC5096}" type="slidenum">
              <a:rPr lang="cs-CZ" smtClean="0"/>
              <a:t>3</a:t>
            </a:fld>
            <a:endParaRPr lang="cs-CZ"/>
          </a:p>
        </p:txBody>
      </p:sp>
    </p:spTree>
    <p:extLst>
      <p:ext uri="{BB962C8B-B14F-4D97-AF65-F5344CB8AC3E}">
        <p14:creationId xmlns:p14="http://schemas.microsoft.com/office/powerpoint/2010/main" val="1333387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BD33F4-DD55-4C7F-AEC9-9AF7EBAC5096}" type="slidenum">
              <a:rPr lang="cs-CZ" smtClean="0"/>
              <a:t>4</a:t>
            </a:fld>
            <a:endParaRPr lang="cs-CZ"/>
          </a:p>
        </p:txBody>
      </p:sp>
    </p:spTree>
    <p:extLst>
      <p:ext uri="{BB962C8B-B14F-4D97-AF65-F5344CB8AC3E}">
        <p14:creationId xmlns:p14="http://schemas.microsoft.com/office/powerpoint/2010/main" val="3132816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BD33F4-DD55-4C7F-AEC9-9AF7EBAC5096}" type="slidenum">
              <a:rPr lang="cs-CZ" smtClean="0"/>
              <a:t>5</a:t>
            </a:fld>
            <a:endParaRPr lang="cs-CZ"/>
          </a:p>
        </p:txBody>
      </p:sp>
    </p:spTree>
    <p:extLst>
      <p:ext uri="{BB962C8B-B14F-4D97-AF65-F5344CB8AC3E}">
        <p14:creationId xmlns:p14="http://schemas.microsoft.com/office/powerpoint/2010/main" val="508657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BD33F4-DD55-4C7F-AEC9-9AF7EBAC5096}" type="slidenum">
              <a:rPr lang="cs-CZ" smtClean="0"/>
              <a:t>6</a:t>
            </a:fld>
            <a:endParaRPr lang="cs-CZ"/>
          </a:p>
        </p:txBody>
      </p:sp>
    </p:spTree>
    <p:extLst>
      <p:ext uri="{BB962C8B-B14F-4D97-AF65-F5344CB8AC3E}">
        <p14:creationId xmlns:p14="http://schemas.microsoft.com/office/powerpoint/2010/main" val="650383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BD33F4-DD55-4C7F-AEC9-9AF7EBAC5096}" type="slidenum">
              <a:rPr lang="cs-CZ" smtClean="0"/>
              <a:t>7</a:t>
            </a:fld>
            <a:endParaRPr lang="cs-CZ"/>
          </a:p>
        </p:txBody>
      </p:sp>
    </p:spTree>
    <p:extLst>
      <p:ext uri="{BB962C8B-B14F-4D97-AF65-F5344CB8AC3E}">
        <p14:creationId xmlns:p14="http://schemas.microsoft.com/office/powerpoint/2010/main" val="4235999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BD33F4-DD55-4C7F-AEC9-9AF7EBAC5096}" type="slidenum">
              <a:rPr lang="cs-CZ" smtClean="0"/>
              <a:t>8</a:t>
            </a:fld>
            <a:endParaRPr lang="cs-CZ"/>
          </a:p>
        </p:txBody>
      </p:sp>
    </p:spTree>
    <p:extLst>
      <p:ext uri="{BB962C8B-B14F-4D97-AF65-F5344CB8AC3E}">
        <p14:creationId xmlns:p14="http://schemas.microsoft.com/office/powerpoint/2010/main" val="2025916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1BD33F4-DD55-4C7F-AEC9-9AF7EBAC5096}" type="slidenum">
              <a:rPr lang="cs-CZ" smtClean="0"/>
              <a:t>9</a:t>
            </a:fld>
            <a:endParaRPr lang="cs-CZ"/>
          </a:p>
        </p:txBody>
      </p:sp>
    </p:spTree>
    <p:extLst>
      <p:ext uri="{BB962C8B-B14F-4D97-AF65-F5344CB8AC3E}">
        <p14:creationId xmlns:p14="http://schemas.microsoft.com/office/powerpoint/2010/main" val="4074559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A4B0A7B-BCCB-4674-94E7-AFABD37E5DAC}" type="datetime1">
              <a:rPr lang="cs-CZ" smtClean="0"/>
              <a:t>12.11.2021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31316E-E07D-4C3A-92CD-DD93999E86A2}" type="slidenum">
              <a:rPr lang="cs-CZ" smtClean="0"/>
              <a:t>‹#›</a:t>
            </a:fld>
            <a:endParaRPr lang="cs-CZ"/>
          </a:p>
        </p:txBody>
      </p:sp>
    </p:spTree>
    <p:extLst>
      <p:ext uri="{BB962C8B-B14F-4D97-AF65-F5344CB8AC3E}">
        <p14:creationId xmlns:p14="http://schemas.microsoft.com/office/powerpoint/2010/main" val="1388726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FE4C75D-2E89-4B87-8FDB-02B1F0612963}" type="datetime1">
              <a:rPr lang="cs-CZ" smtClean="0"/>
              <a:t>12.11.2021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31316E-E07D-4C3A-92CD-DD93999E86A2}" type="slidenum">
              <a:rPr lang="cs-CZ" smtClean="0"/>
              <a:t>‹#›</a:t>
            </a:fld>
            <a:endParaRPr lang="cs-CZ"/>
          </a:p>
        </p:txBody>
      </p:sp>
    </p:spTree>
    <p:extLst>
      <p:ext uri="{BB962C8B-B14F-4D97-AF65-F5344CB8AC3E}">
        <p14:creationId xmlns:p14="http://schemas.microsoft.com/office/powerpoint/2010/main" val="176532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3F75640-CBB5-4F09-B71A-A9E9ACC6F20D}" type="datetime1">
              <a:rPr lang="cs-CZ" smtClean="0"/>
              <a:t>12.11.2021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31316E-E07D-4C3A-92CD-DD93999E86A2}" type="slidenum">
              <a:rPr lang="cs-CZ" smtClean="0"/>
              <a:t>‹#›</a:t>
            </a:fld>
            <a:endParaRPr lang="cs-CZ"/>
          </a:p>
        </p:txBody>
      </p:sp>
    </p:spTree>
    <p:extLst>
      <p:ext uri="{BB962C8B-B14F-4D97-AF65-F5344CB8AC3E}">
        <p14:creationId xmlns:p14="http://schemas.microsoft.com/office/powerpoint/2010/main" val="1448342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D70974E-14CA-4200-B27F-31A7D1B71D6A}" type="datetime1">
              <a:rPr lang="cs-CZ" smtClean="0"/>
              <a:t>12.11.2021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31316E-E07D-4C3A-92CD-DD93999E86A2}" type="slidenum">
              <a:rPr lang="cs-CZ" smtClean="0"/>
              <a:t>‹#›</a:t>
            </a:fld>
            <a:endParaRPr lang="cs-CZ"/>
          </a:p>
        </p:txBody>
      </p:sp>
    </p:spTree>
    <p:extLst>
      <p:ext uri="{BB962C8B-B14F-4D97-AF65-F5344CB8AC3E}">
        <p14:creationId xmlns:p14="http://schemas.microsoft.com/office/powerpoint/2010/main" val="587122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5CA3003-4CAE-4212-9D74-81D7CE778E1D}" type="datetime1">
              <a:rPr lang="cs-CZ" smtClean="0"/>
              <a:t>12.11.2021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31316E-E07D-4C3A-92CD-DD93999E86A2}" type="slidenum">
              <a:rPr lang="cs-CZ" smtClean="0"/>
              <a:t>‹#›</a:t>
            </a:fld>
            <a:endParaRPr lang="cs-CZ"/>
          </a:p>
        </p:txBody>
      </p:sp>
    </p:spTree>
    <p:extLst>
      <p:ext uri="{BB962C8B-B14F-4D97-AF65-F5344CB8AC3E}">
        <p14:creationId xmlns:p14="http://schemas.microsoft.com/office/powerpoint/2010/main" val="4019723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E25A623-E401-41A8-88B9-BB77956A6F5A}" type="datetime1">
              <a:rPr lang="cs-CZ" smtClean="0"/>
              <a:t>12.11.2021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31316E-E07D-4C3A-92CD-DD93999E86A2}" type="slidenum">
              <a:rPr lang="cs-CZ" smtClean="0"/>
              <a:t>‹#›</a:t>
            </a:fld>
            <a:endParaRPr lang="cs-CZ"/>
          </a:p>
        </p:txBody>
      </p:sp>
    </p:spTree>
    <p:extLst>
      <p:ext uri="{BB962C8B-B14F-4D97-AF65-F5344CB8AC3E}">
        <p14:creationId xmlns:p14="http://schemas.microsoft.com/office/powerpoint/2010/main" val="3460478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EDF7524-0993-4AA7-BBB0-18AEBEF47507}" type="datetime1">
              <a:rPr lang="cs-CZ" smtClean="0"/>
              <a:t>12.11.2021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231316E-E07D-4C3A-92CD-DD93999E86A2}" type="slidenum">
              <a:rPr lang="cs-CZ" smtClean="0"/>
              <a:t>‹#›</a:t>
            </a:fld>
            <a:endParaRPr lang="cs-CZ"/>
          </a:p>
        </p:txBody>
      </p:sp>
    </p:spTree>
    <p:extLst>
      <p:ext uri="{BB962C8B-B14F-4D97-AF65-F5344CB8AC3E}">
        <p14:creationId xmlns:p14="http://schemas.microsoft.com/office/powerpoint/2010/main" val="2509298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3AA67E2-7EC1-44FD-9D24-1612E35E73B2}" type="datetime1">
              <a:rPr lang="cs-CZ" smtClean="0"/>
              <a:t>12.11.2021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231316E-E07D-4C3A-92CD-DD93999E86A2}" type="slidenum">
              <a:rPr lang="cs-CZ" smtClean="0"/>
              <a:t>‹#›</a:t>
            </a:fld>
            <a:endParaRPr lang="cs-CZ"/>
          </a:p>
        </p:txBody>
      </p:sp>
    </p:spTree>
    <p:extLst>
      <p:ext uri="{BB962C8B-B14F-4D97-AF65-F5344CB8AC3E}">
        <p14:creationId xmlns:p14="http://schemas.microsoft.com/office/powerpoint/2010/main" val="2195456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F4F04D3-B299-42BB-AA34-30DAAA88A0ED}" type="datetime1">
              <a:rPr lang="cs-CZ" smtClean="0"/>
              <a:t>12.11.2021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231316E-E07D-4C3A-92CD-DD93999E86A2}" type="slidenum">
              <a:rPr lang="cs-CZ" smtClean="0"/>
              <a:t>‹#›</a:t>
            </a:fld>
            <a:endParaRPr lang="cs-CZ"/>
          </a:p>
        </p:txBody>
      </p:sp>
    </p:spTree>
    <p:extLst>
      <p:ext uri="{BB962C8B-B14F-4D97-AF65-F5344CB8AC3E}">
        <p14:creationId xmlns:p14="http://schemas.microsoft.com/office/powerpoint/2010/main" val="288226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EF4C9E8-A8A4-4405-B2EB-CC7AA32D4C1A}" type="datetime1">
              <a:rPr lang="cs-CZ" smtClean="0"/>
              <a:t>12.11.2021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31316E-E07D-4C3A-92CD-DD93999E86A2}" type="slidenum">
              <a:rPr lang="cs-CZ" smtClean="0"/>
              <a:t>‹#›</a:t>
            </a:fld>
            <a:endParaRPr lang="cs-CZ"/>
          </a:p>
        </p:txBody>
      </p:sp>
    </p:spTree>
    <p:extLst>
      <p:ext uri="{BB962C8B-B14F-4D97-AF65-F5344CB8AC3E}">
        <p14:creationId xmlns:p14="http://schemas.microsoft.com/office/powerpoint/2010/main" val="2406983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7F47E41-0C01-48A6-BAA7-4724E38D89CE}" type="datetime1">
              <a:rPr lang="cs-CZ" smtClean="0"/>
              <a:t>12.11.2021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31316E-E07D-4C3A-92CD-DD93999E86A2}" type="slidenum">
              <a:rPr lang="cs-CZ" smtClean="0"/>
              <a:t>‹#›</a:t>
            </a:fld>
            <a:endParaRPr lang="cs-CZ"/>
          </a:p>
        </p:txBody>
      </p:sp>
    </p:spTree>
    <p:extLst>
      <p:ext uri="{BB962C8B-B14F-4D97-AF65-F5344CB8AC3E}">
        <p14:creationId xmlns:p14="http://schemas.microsoft.com/office/powerpoint/2010/main" val="871304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1B7AB-01D8-4113-8F05-4EA8886CA81D}" type="datetime1">
              <a:rPr lang="cs-CZ" smtClean="0"/>
              <a:t>12.11.2021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31316E-E07D-4C3A-92CD-DD93999E86A2}" type="slidenum">
              <a:rPr lang="cs-CZ" smtClean="0"/>
              <a:t>‹#›</a:t>
            </a:fld>
            <a:endParaRPr lang="cs-CZ"/>
          </a:p>
        </p:txBody>
      </p:sp>
    </p:spTree>
    <p:extLst>
      <p:ext uri="{BB962C8B-B14F-4D97-AF65-F5344CB8AC3E}">
        <p14:creationId xmlns:p14="http://schemas.microsoft.com/office/powerpoint/2010/main" val="3013148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15.jpg"/><Relationship Id="rId3" Type="http://schemas.openxmlformats.org/officeDocument/2006/relationships/image" Target="../media/image1.jpeg"/><Relationship Id="rId7"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8" Type="http://schemas.openxmlformats.org/officeDocument/2006/relationships/image" Target="../media/image12.jpg"/><Relationship Id="rId3" Type="http://schemas.openxmlformats.org/officeDocument/2006/relationships/image" Target="../media/image1.jpeg"/><Relationship Id="rId7"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13.jpg"/><Relationship Id="rId3" Type="http://schemas.openxmlformats.org/officeDocument/2006/relationships/image" Target="../media/image1.jpeg"/><Relationship Id="rId7"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eg"/><Relationship Id="rId7"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image" Target="../media/image1.jpeg"/><Relationship Id="rId7" Type="http://schemas.openxmlformats.org/officeDocument/2006/relationships/image" Target="../media/image11.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1.jpeg"/><Relationship Id="rId7"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15628" y="470780"/>
            <a:ext cx="8627952" cy="905347"/>
          </a:xfrm>
        </p:spPr>
        <p:txBody>
          <a:bodyPr>
            <a:normAutofit fontScale="90000"/>
          </a:bodyPr>
          <a:lstStyle/>
          <a:p>
            <a:r>
              <a:rPr lang="cs-CZ" sz="2400" dirty="0" err="1" smtClean="0"/>
              <a:t>Troppauer</a:t>
            </a:r>
            <a:r>
              <a:rPr lang="cs-CZ" sz="2400" dirty="0" smtClean="0"/>
              <a:t> </a:t>
            </a:r>
            <a:r>
              <a:rPr lang="cs-CZ" sz="2400" dirty="0" err="1" smtClean="0"/>
              <a:t>Wettbewerb</a:t>
            </a:r>
            <a:r>
              <a:rPr lang="cs-CZ" sz="2400" dirty="0" smtClean="0"/>
              <a:t> </a:t>
            </a:r>
            <a:r>
              <a:rPr lang="cs-CZ" sz="2400" dirty="0" err="1" smtClean="0"/>
              <a:t>Witzige</a:t>
            </a:r>
            <a:r>
              <a:rPr lang="cs-CZ" sz="2400" dirty="0" smtClean="0"/>
              <a:t> texte / Opavská soutěž vtipných textů </a:t>
            </a:r>
            <a:br>
              <a:rPr lang="cs-CZ" sz="2400" dirty="0" smtClean="0"/>
            </a:br>
            <a:r>
              <a:rPr lang="cs-CZ" sz="2400" dirty="0" smtClean="0"/>
              <a:t>4. </a:t>
            </a:r>
            <a:r>
              <a:rPr lang="cs-CZ" sz="2400" dirty="0" err="1" smtClean="0"/>
              <a:t>Jahrgang</a:t>
            </a:r>
            <a:r>
              <a:rPr lang="cs-CZ" sz="2400" dirty="0" smtClean="0"/>
              <a:t>/ 4. ročník</a:t>
            </a:r>
            <a:endParaRPr lang="cs-CZ" sz="2400" dirty="0"/>
          </a:p>
        </p:txBody>
      </p:sp>
      <p:sp>
        <p:nvSpPr>
          <p:cNvPr id="3" name="Podnadpis 2"/>
          <p:cNvSpPr>
            <a:spLocks noGrp="1"/>
          </p:cNvSpPr>
          <p:nvPr>
            <p:ph type="subTitle" idx="1"/>
          </p:nvPr>
        </p:nvSpPr>
        <p:spPr>
          <a:xfrm>
            <a:off x="2480650" y="1632542"/>
            <a:ext cx="8848253" cy="3337810"/>
          </a:xfrm>
        </p:spPr>
        <p:txBody>
          <a:bodyPr>
            <a:normAutofit/>
          </a:bodyPr>
          <a:lstStyle/>
          <a:p>
            <a:r>
              <a:rPr lang="cs-CZ" dirty="0" smtClean="0"/>
              <a:t>Milí žáci a žákyně, milí studenti a studentky /</a:t>
            </a:r>
          </a:p>
          <a:p>
            <a:r>
              <a:rPr lang="cs-CZ" dirty="0" err="1" smtClean="0"/>
              <a:t>Liebe</a:t>
            </a:r>
            <a:r>
              <a:rPr lang="cs-CZ" dirty="0" smtClean="0"/>
              <a:t> </a:t>
            </a:r>
            <a:r>
              <a:rPr lang="cs-CZ" dirty="0" err="1" smtClean="0"/>
              <a:t>Schüler</a:t>
            </a:r>
            <a:r>
              <a:rPr lang="cs-CZ" dirty="0" smtClean="0"/>
              <a:t>, </a:t>
            </a:r>
            <a:r>
              <a:rPr lang="cs-CZ" dirty="0" err="1" smtClean="0"/>
              <a:t>Schülerinnen</a:t>
            </a:r>
            <a:r>
              <a:rPr lang="cs-CZ" dirty="0" smtClean="0"/>
              <a:t>, </a:t>
            </a:r>
            <a:r>
              <a:rPr lang="cs-CZ" dirty="0" err="1" smtClean="0"/>
              <a:t>Studenten</a:t>
            </a:r>
            <a:r>
              <a:rPr lang="cs-CZ" dirty="0" smtClean="0"/>
              <a:t> und </a:t>
            </a:r>
            <a:r>
              <a:rPr lang="cs-CZ" dirty="0" err="1" smtClean="0"/>
              <a:t>Studentinnen</a:t>
            </a:r>
            <a:r>
              <a:rPr lang="cs-CZ" dirty="0" smtClean="0"/>
              <a:t>!</a:t>
            </a:r>
          </a:p>
          <a:p>
            <a:endParaRPr lang="cs-CZ" dirty="0"/>
          </a:p>
          <a:p>
            <a:r>
              <a:rPr lang="cs-CZ" dirty="0" smtClean="0"/>
              <a:t>Následují vítězné vtipy / es </a:t>
            </a:r>
            <a:r>
              <a:rPr lang="cs-CZ" dirty="0" err="1" smtClean="0"/>
              <a:t>folgen</a:t>
            </a:r>
            <a:r>
              <a:rPr lang="cs-CZ" dirty="0" smtClean="0"/>
              <a:t> </a:t>
            </a:r>
            <a:r>
              <a:rPr lang="cs-CZ" dirty="0" err="1" smtClean="0"/>
              <a:t>die</a:t>
            </a:r>
            <a:r>
              <a:rPr lang="cs-CZ" dirty="0" smtClean="0"/>
              <a:t> </a:t>
            </a:r>
            <a:r>
              <a:rPr lang="cs-CZ" dirty="0" err="1" smtClean="0"/>
              <a:t>Siegerwitze</a:t>
            </a:r>
            <a:r>
              <a:rPr lang="cs-CZ" dirty="0" smtClean="0"/>
              <a:t>.</a:t>
            </a:r>
          </a:p>
          <a:p>
            <a:r>
              <a:rPr lang="cs-CZ" dirty="0" smtClean="0"/>
              <a:t>Vyřadili jsme ty, které obsahovaly jen citoslovce / </a:t>
            </a:r>
            <a:r>
              <a:rPr lang="cs-CZ" dirty="0" err="1" smtClean="0"/>
              <a:t>Wir</a:t>
            </a:r>
            <a:r>
              <a:rPr lang="cs-CZ" dirty="0" smtClean="0"/>
              <a:t> </a:t>
            </a:r>
            <a:r>
              <a:rPr lang="cs-CZ" dirty="0" err="1" smtClean="0"/>
              <a:t>haben</a:t>
            </a:r>
            <a:r>
              <a:rPr lang="cs-CZ" dirty="0" smtClean="0"/>
              <a:t> </a:t>
            </a:r>
            <a:r>
              <a:rPr lang="cs-CZ" dirty="0" err="1" smtClean="0"/>
              <a:t>diejenigen</a:t>
            </a:r>
            <a:r>
              <a:rPr lang="cs-CZ" dirty="0" smtClean="0"/>
              <a:t> </a:t>
            </a:r>
            <a:r>
              <a:rPr lang="cs-CZ" dirty="0" err="1" smtClean="0"/>
              <a:t>aussoritert</a:t>
            </a:r>
            <a:r>
              <a:rPr lang="cs-CZ" dirty="0" smtClean="0"/>
              <a:t>, </a:t>
            </a:r>
            <a:r>
              <a:rPr lang="cs-CZ" dirty="0" err="1" smtClean="0"/>
              <a:t>die</a:t>
            </a:r>
            <a:r>
              <a:rPr lang="cs-CZ" dirty="0" smtClean="0"/>
              <a:t> </a:t>
            </a:r>
            <a:r>
              <a:rPr lang="cs-CZ" dirty="0" err="1" smtClean="0"/>
              <a:t>nur</a:t>
            </a:r>
            <a:r>
              <a:rPr lang="cs-CZ" dirty="0" smtClean="0"/>
              <a:t> </a:t>
            </a:r>
            <a:r>
              <a:rPr lang="cs-CZ" dirty="0" err="1" smtClean="0"/>
              <a:t>Interjektionen</a:t>
            </a:r>
            <a:r>
              <a:rPr lang="cs-CZ" dirty="0" smtClean="0"/>
              <a:t> </a:t>
            </a:r>
            <a:r>
              <a:rPr lang="cs-CZ" dirty="0" err="1" smtClean="0"/>
              <a:t>beinhalten</a:t>
            </a:r>
            <a:r>
              <a:rPr lang="cs-CZ" dirty="0" smtClean="0"/>
              <a:t> („</a:t>
            </a:r>
            <a:r>
              <a:rPr lang="cs-CZ" dirty="0" smtClean="0"/>
              <a:t>Vrr, Haf …“)  </a:t>
            </a:r>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384" y="577487"/>
            <a:ext cx="1557892" cy="1597280"/>
          </a:xfrm>
          <a:prstGeom prst="rect">
            <a:avLst/>
          </a:prstGeom>
        </p:spPr>
      </p:pic>
      <p:pic>
        <p:nvPicPr>
          <p:cNvPr id="7" name="Obráze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05749" y="5121304"/>
            <a:ext cx="1426558" cy="1468515"/>
          </a:xfrm>
          <a:prstGeom prst="rect">
            <a:avLst/>
          </a:prstGeom>
        </p:spPr>
      </p:pic>
      <p:pic>
        <p:nvPicPr>
          <p:cNvPr id="8" name="Obráze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2979" y="5408339"/>
            <a:ext cx="1864723" cy="975782"/>
          </a:xfrm>
          <a:prstGeom prst="rect">
            <a:avLst/>
          </a:prstGeom>
        </p:spPr>
      </p:pic>
      <p:pic>
        <p:nvPicPr>
          <p:cNvPr id="9" name="Obrázek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41546" y="5358756"/>
            <a:ext cx="1672830" cy="1121898"/>
          </a:xfrm>
          <a:prstGeom prst="rect">
            <a:avLst/>
          </a:prstGeom>
        </p:spPr>
      </p:pic>
      <p:pic>
        <p:nvPicPr>
          <p:cNvPr id="10" name="Obrázek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422861" y="5350799"/>
            <a:ext cx="1906042" cy="958145"/>
          </a:xfrm>
          <a:prstGeom prst="rect">
            <a:avLst/>
          </a:prstGeom>
        </p:spPr>
      </p:pic>
      <p:sp>
        <p:nvSpPr>
          <p:cNvPr id="4" name="Zástupný symbol pro číslo snímku 3"/>
          <p:cNvSpPr>
            <a:spLocks noGrp="1"/>
          </p:cNvSpPr>
          <p:nvPr>
            <p:ph type="sldNum" sz="quarter" idx="12"/>
          </p:nvPr>
        </p:nvSpPr>
        <p:spPr/>
        <p:txBody>
          <a:bodyPr/>
          <a:lstStyle/>
          <a:p>
            <a:fld id="{1231316E-E07D-4C3A-92CD-DD93999E86A2}" type="slidenum">
              <a:rPr lang="cs-CZ" smtClean="0"/>
              <a:t>1</a:t>
            </a:fld>
            <a:endParaRPr lang="cs-CZ"/>
          </a:p>
        </p:txBody>
      </p:sp>
    </p:spTree>
    <p:extLst>
      <p:ext uri="{BB962C8B-B14F-4D97-AF65-F5344CB8AC3E}">
        <p14:creationId xmlns:p14="http://schemas.microsoft.com/office/powerpoint/2010/main" val="35921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15628" y="470780"/>
            <a:ext cx="8627952" cy="905347"/>
          </a:xfrm>
        </p:spPr>
        <p:txBody>
          <a:bodyPr>
            <a:normAutofit fontScale="90000"/>
          </a:bodyPr>
          <a:lstStyle/>
          <a:p>
            <a:r>
              <a:rPr lang="cs-CZ" sz="2400" dirty="0" err="1" smtClean="0"/>
              <a:t>Troppauer</a:t>
            </a:r>
            <a:r>
              <a:rPr lang="cs-CZ" sz="2400" dirty="0" smtClean="0"/>
              <a:t> </a:t>
            </a:r>
            <a:r>
              <a:rPr lang="cs-CZ" sz="2400" dirty="0" err="1" smtClean="0"/>
              <a:t>Wettbewerb</a:t>
            </a:r>
            <a:r>
              <a:rPr lang="cs-CZ" sz="2400" dirty="0" smtClean="0"/>
              <a:t> </a:t>
            </a:r>
            <a:r>
              <a:rPr lang="cs-CZ" sz="2400" dirty="0" err="1" smtClean="0"/>
              <a:t>Witzige</a:t>
            </a:r>
            <a:r>
              <a:rPr lang="cs-CZ" sz="2400" dirty="0" smtClean="0"/>
              <a:t> texte / Opavská soutěž vtipných textů </a:t>
            </a:r>
            <a:br>
              <a:rPr lang="cs-CZ" sz="2400" dirty="0" smtClean="0"/>
            </a:br>
            <a:r>
              <a:rPr lang="cs-CZ" sz="2400" dirty="0" smtClean="0"/>
              <a:t>4. </a:t>
            </a:r>
            <a:r>
              <a:rPr lang="cs-CZ" sz="2400" dirty="0" err="1" smtClean="0"/>
              <a:t>Jahrgang</a:t>
            </a:r>
            <a:r>
              <a:rPr lang="cs-CZ" sz="2400" dirty="0" smtClean="0"/>
              <a:t>/ 4. ročník</a:t>
            </a:r>
            <a:endParaRPr lang="cs-CZ" sz="2400" dirty="0"/>
          </a:p>
        </p:txBody>
      </p:sp>
      <p:sp>
        <p:nvSpPr>
          <p:cNvPr id="3" name="Podnadpis 2"/>
          <p:cNvSpPr>
            <a:spLocks noGrp="1"/>
          </p:cNvSpPr>
          <p:nvPr>
            <p:ph type="subTitle" idx="1"/>
          </p:nvPr>
        </p:nvSpPr>
        <p:spPr>
          <a:xfrm>
            <a:off x="5423026" y="1504883"/>
            <a:ext cx="5244974" cy="4235013"/>
          </a:xfrm>
        </p:spPr>
        <p:txBody>
          <a:bodyPr>
            <a:normAutofit/>
          </a:bodyPr>
          <a:lstStyle/>
          <a:p>
            <a:r>
              <a:rPr lang="cs-CZ" dirty="0" smtClean="0"/>
              <a:t>Kategorie „německé školy“ / „</a:t>
            </a:r>
            <a:r>
              <a:rPr lang="cs-CZ" dirty="0" err="1" smtClean="0"/>
              <a:t>Deutsche</a:t>
            </a:r>
            <a:r>
              <a:rPr lang="cs-CZ" dirty="0" smtClean="0"/>
              <a:t> </a:t>
            </a:r>
            <a:r>
              <a:rPr lang="cs-CZ" dirty="0" err="1" smtClean="0"/>
              <a:t>Schulen</a:t>
            </a:r>
            <a:r>
              <a:rPr lang="cs-CZ" dirty="0" smtClean="0"/>
              <a:t>“</a:t>
            </a:r>
          </a:p>
          <a:p>
            <a:r>
              <a:rPr lang="cs-CZ" dirty="0" smtClean="0"/>
              <a:t>1. místo / 1. </a:t>
            </a:r>
            <a:r>
              <a:rPr lang="cs-CZ" dirty="0" err="1" smtClean="0"/>
              <a:t>Platz</a:t>
            </a:r>
            <a:endParaRPr lang="cs-CZ" dirty="0" smtClean="0"/>
          </a:p>
          <a:p>
            <a:pPr algn="just"/>
            <a:r>
              <a:rPr lang="cs-CZ" dirty="0" smtClean="0"/>
              <a:t>„Ahoj</a:t>
            </a:r>
            <a:r>
              <a:rPr lang="cs-CZ" dirty="0" smtClean="0"/>
              <a:t>, </a:t>
            </a:r>
            <a:r>
              <a:rPr lang="cs-CZ" dirty="0" err="1" smtClean="0"/>
              <a:t>kamarade</a:t>
            </a:r>
            <a:r>
              <a:rPr lang="cs-CZ" dirty="0" smtClean="0"/>
              <a:t>, </a:t>
            </a:r>
            <a:r>
              <a:rPr lang="cs-CZ" dirty="0" err="1" smtClean="0"/>
              <a:t>diky</a:t>
            </a:r>
            <a:r>
              <a:rPr lang="cs-CZ" dirty="0" smtClean="0"/>
              <a:t> za výlet</a:t>
            </a:r>
            <a:r>
              <a:rPr lang="de-DE" dirty="0" smtClean="0"/>
              <a:t>.</a:t>
            </a:r>
            <a:r>
              <a:rPr lang="cs-CZ" dirty="0" smtClean="0"/>
              <a:t>“</a:t>
            </a:r>
            <a:endParaRPr lang="cs-CZ" dirty="0" smtClean="0"/>
          </a:p>
          <a:p>
            <a:r>
              <a:rPr lang="cs-CZ" dirty="0" smtClean="0"/>
              <a:t>Johann-Georg-August-</a:t>
            </a:r>
            <a:r>
              <a:rPr lang="cs-CZ" dirty="0" err="1" smtClean="0"/>
              <a:t>Wirth</a:t>
            </a:r>
            <a:r>
              <a:rPr lang="cs-CZ" dirty="0" smtClean="0"/>
              <a:t>-</a:t>
            </a:r>
            <a:r>
              <a:rPr lang="cs-CZ" dirty="0" err="1" smtClean="0"/>
              <a:t>Realschule</a:t>
            </a:r>
            <a:r>
              <a:rPr lang="cs-CZ" dirty="0" smtClean="0"/>
              <a:t> </a:t>
            </a:r>
            <a:r>
              <a:rPr lang="cs-CZ" dirty="0" err="1" smtClean="0"/>
              <a:t>Hof</a:t>
            </a:r>
            <a:endParaRPr lang="cs-CZ" dirty="0" smtClean="0"/>
          </a:p>
          <a:p>
            <a:r>
              <a:rPr lang="cs-CZ" dirty="0" err="1" smtClean="0"/>
              <a:t>Nahla</a:t>
            </a:r>
            <a:r>
              <a:rPr lang="cs-CZ" dirty="0" smtClean="0"/>
              <a:t> Hussein</a:t>
            </a:r>
          </a:p>
          <a:p>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384" y="577487"/>
            <a:ext cx="1557892" cy="1597280"/>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38192" y="5606102"/>
            <a:ext cx="1410760" cy="946138"/>
          </a:xfrm>
          <a:prstGeom prst="rect">
            <a:avLst/>
          </a:prstGeom>
        </p:spPr>
      </p:pic>
      <p:pic>
        <p:nvPicPr>
          <p:cNvPr id="8" name="Obráze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11562" y="5342706"/>
            <a:ext cx="1218328" cy="1254161"/>
          </a:xfrm>
          <a:prstGeom prst="rect">
            <a:avLst/>
          </a:prstGeom>
        </p:spPr>
      </p:pic>
      <p:pic>
        <p:nvPicPr>
          <p:cNvPr id="9" name="Obrázek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95131" y="5575285"/>
            <a:ext cx="1561436" cy="817077"/>
          </a:xfrm>
          <a:prstGeom prst="rect">
            <a:avLst/>
          </a:prstGeom>
        </p:spPr>
      </p:pic>
      <p:pic>
        <p:nvPicPr>
          <p:cNvPr id="10" name="Obrázek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846848" y="5575285"/>
            <a:ext cx="1569571" cy="789005"/>
          </a:xfrm>
          <a:prstGeom prst="rect">
            <a:avLst/>
          </a:prstGeom>
        </p:spPr>
      </p:pic>
      <p:pic>
        <p:nvPicPr>
          <p:cNvPr id="6" name="Obrázek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180641" y="2368939"/>
            <a:ext cx="2592310" cy="3237163"/>
          </a:xfrm>
          <a:prstGeom prst="rect">
            <a:avLst/>
          </a:prstGeom>
        </p:spPr>
      </p:pic>
      <p:sp>
        <p:nvSpPr>
          <p:cNvPr id="4" name="Zástupný symbol pro číslo snímku 3"/>
          <p:cNvSpPr>
            <a:spLocks noGrp="1"/>
          </p:cNvSpPr>
          <p:nvPr>
            <p:ph type="sldNum" sz="quarter" idx="12"/>
          </p:nvPr>
        </p:nvSpPr>
        <p:spPr/>
        <p:txBody>
          <a:bodyPr/>
          <a:lstStyle/>
          <a:p>
            <a:fld id="{1231316E-E07D-4C3A-92CD-DD93999E86A2}" type="slidenum">
              <a:rPr lang="cs-CZ" smtClean="0"/>
              <a:t>10</a:t>
            </a:fld>
            <a:endParaRPr lang="cs-CZ"/>
          </a:p>
        </p:txBody>
      </p:sp>
    </p:spTree>
    <p:extLst>
      <p:ext uri="{BB962C8B-B14F-4D97-AF65-F5344CB8AC3E}">
        <p14:creationId xmlns:p14="http://schemas.microsoft.com/office/powerpoint/2010/main" val="339367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15628" y="470780"/>
            <a:ext cx="8627952" cy="905347"/>
          </a:xfrm>
        </p:spPr>
        <p:txBody>
          <a:bodyPr>
            <a:normAutofit fontScale="90000"/>
          </a:bodyPr>
          <a:lstStyle/>
          <a:p>
            <a:r>
              <a:rPr lang="cs-CZ" sz="2400" dirty="0" err="1" smtClean="0"/>
              <a:t>Troppauer</a:t>
            </a:r>
            <a:r>
              <a:rPr lang="cs-CZ" sz="2400" dirty="0" smtClean="0"/>
              <a:t> </a:t>
            </a:r>
            <a:r>
              <a:rPr lang="cs-CZ" sz="2400" dirty="0" err="1" smtClean="0"/>
              <a:t>Wettbewerb</a:t>
            </a:r>
            <a:r>
              <a:rPr lang="cs-CZ" sz="2400" dirty="0" smtClean="0"/>
              <a:t> </a:t>
            </a:r>
            <a:r>
              <a:rPr lang="cs-CZ" sz="2400" dirty="0" err="1" smtClean="0"/>
              <a:t>Witzige</a:t>
            </a:r>
            <a:r>
              <a:rPr lang="cs-CZ" sz="2400" dirty="0" smtClean="0"/>
              <a:t> texte / Opavská soutěž vtipných textů </a:t>
            </a:r>
            <a:br>
              <a:rPr lang="cs-CZ" sz="2400" dirty="0" smtClean="0"/>
            </a:br>
            <a:r>
              <a:rPr lang="cs-CZ" sz="2400" dirty="0" smtClean="0"/>
              <a:t>4. </a:t>
            </a:r>
            <a:r>
              <a:rPr lang="cs-CZ" sz="2400" dirty="0" err="1" smtClean="0"/>
              <a:t>Jahrgang</a:t>
            </a:r>
            <a:r>
              <a:rPr lang="cs-CZ" sz="2400" dirty="0" smtClean="0"/>
              <a:t>/ 4. ročník</a:t>
            </a:r>
            <a:endParaRPr lang="cs-CZ" sz="2400" dirty="0"/>
          </a:p>
        </p:txBody>
      </p:sp>
      <p:sp>
        <p:nvSpPr>
          <p:cNvPr id="3" name="Podnadpis 2"/>
          <p:cNvSpPr>
            <a:spLocks noGrp="1"/>
          </p:cNvSpPr>
          <p:nvPr>
            <p:ph type="subTitle" idx="1"/>
          </p:nvPr>
        </p:nvSpPr>
        <p:spPr>
          <a:xfrm>
            <a:off x="3213979" y="1650901"/>
            <a:ext cx="7417653" cy="3265131"/>
          </a:xfrm>
        </p:spPr>
        <p:txBody>
          <a:bodyPr>
            <a:normAutofit/>
          </a:bodyPr>
          <a:lstStyle/>
          <a:p>
            <a:r>
              <a:rPr lang="cs-CZ" dirty="0" smtClean="0"/>
              <a:t>In </a:t>
            </a:r>
            <a:r>
              <a:rPr lang="cs-CZ" dirty="0" err="1" smtClean="0"/>
              <a:t>einem</a:t>
            </a:r>
            <a:r>
              <a:rPr lang="cs-CZ" dirty="0" smtClean="0"/>
              <a:t> </a:t>
            </a:r>
            <a:r>
              <a:rPr lang="cs-CZ" dirty="0" err="1" smtClean="0"/>
              <a:t>normalen</a:t>
            </a:r>
            <a:r>
              <a:rPr lang="cs-CZ" dirty="0" smtClean="0"/>
              <a:t> </a:t>
            </a:r>
            <a:r>
              <a:rPr lang="cs-CZ" dirty="0" err="1" smtClean="0"/>
              <a:t>Jahr</a:t>
            </a:r>
            <a:r>
              <a:rPr lang="cs-CZ" dirty="0" smtClean="0"/>
              <a:t> 2022 </a:t>
            </a:r>
            <a:r>
              <a:rPr lang="cs-CZ" dirty="0" err="1" smtClean="0"/>
              <a:t>auf</a:t>
            </a:r>
            <a:r>
              <a:rPr lang="cs-CZ" dirty="0" smtClean="0"/>
              <a:t> </a:t>
            </a:r>
            <a:r>
              <a:rPr lang="cs-CZ" dirty="0" err="1" smtClean="0"/>
              <a:t>Wiedersehen</a:t>
            </a:r>
            <a:r>
              <a:rPr lang="cs-CZ" dirty="0" smtClean="0"/>
              <a:t> /</a:t>
            </a:r>
          </a:p>
          <a:p>
            <a:r>
              <a:rPr lang="cs-CZ" dirty="0" err="1" smtClean="0"/>
              <a:t>Nashledanou</a:t>
            </a:r>
            <a:r>
              <a:rPr lang="cs-CZ" dirty="0" smtClean="0"/>
              <a:t> v normálním roce 2022!</a:t>
            </a:r>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384" y="577487"/>
            <a:ext cx="1557892" cy="1597280"/>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38192" y="5606102"/>
            <a:ext cx="1410760" cy="946138"/>
          </a:xfrm>
          <a:prstGeom prst="rect">
            <a:avLst/>
          </a:prstGeom>
        </p:spPr>
      </p:pic>
      <p:pic>
        <p:nvPicPr>
          <p:cNvPr id="8" name="Obráze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11562" y="5342706"/>
            <a:ext cx="1218328" cy="1254161"/>
          </a:xfrm>
          <a:prstGeom prst="rect">
            <a:avLst/>
          </a:prstGeom>
        </p:spPr>
      </p:pic>
      <p:pic>
        <p:nvPicPr>
          <p:cNvPr id="9" name="Obrázek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95131" y="5575285"/>
            <a:ext cx="1561436" cy="817077"/>
          </a:xfrm>
          <a:prstGeom prst="rect">
            <a:avLst/>
          </a:prstGeom>
        </p:spPr>
      </p:pic>
      <p:pic>
        <p:nvPicPr>
          <p:cNvPr id="10" name="Obrázek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846848" y="5575285"/>
            <a:ext cx="1569571" cy="789005"/>
          </a:xfrm>
          <a:prstGeom prst="rect">
            <a:avLst/>
          </a:prstGeom>
        </p:spPr>
      </p:pic>
      <p:sp>
        <p:nvSpPr>
          <p:cNvPr id="4" name="Zástupný symbol pro číslo snímku 3"/>
          <p:cNvSpPr>
            <a:spLocks noGrp="1"/>
          </p:cNvSpPr>
          <p:nvPr>
            <p:ph type="sldNum" sz="quarter" idx="12"/>
          </p:nvPr>
        </p:nvSpPr>
        <p:spPr/>
        <p:txBody>
          <a:bodyPr/>
          <a:lstStyle/>
          <a:p>
            <a:fld id="{1231316E-E07D-4C3A-92CD-DD93999E86A2}" type="slidenum">
              <a:rPr lang="cs-CZ" smtClean="0"/>
              <a:t>11</a:t>
            </a:fld>
            <a:endParaRPr lang="cs-CZ"/>
          </a:p>
        </p:txBody>
      </p:sp>
    </p:spTree>
    <p:extLst>
      <p:ext uri="{BB962C8B-B14F-4D97-AF65-F5344CB8AC3E}">
        <p14:creationId xmlns:p14="http://schemas.microsoft.com/office/powerpoint/2010/main" val="47084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15628" y="470780"/>
            <a:ext cx="8627952" cy="905347"/>
          </a:xfrm>
        </p:spPr>
        <p:txBody>
          <a:bodyPr>
            <a:normAutofit fontScale="90000"/>
          </a:bodyPr>
          <a:lstStyle/>
          <a:p>
            <a:r>
              <a:rPr lang="cs-CZ" sz="2400" dirty="0" err="1" smtClean="0"/>
              <a:t>Troppauer</a:t>
            </a:r>
            <a:r>
              <a:rPr lang="cs-CZ" sz="2400" dirty="0" smtClean="0"/>
              <a:t> </a:t>
            </a:r>
            <a:r>
              <a:rPr lang="cs-CZ" sz="2400" dirty="0" err="1" smtClean="0"/>
              <a:t>Wettbewerb</a:t>
            </a:r>
            <a:r>
              <a:rPr lang="cs-CZ" sz="2400" dirty="0" smtClean="0"/>
              <a:t> </a:t>
            </a:r>
            <a:r>
              <a:rPr lang="cs-CZ" sz="2400" dirty="0" err="1" smtClean="0"/>
              <a:t>Witzige</a:t>
            </a:r>
            <a:r>
              <a:rPr lang="cs-CZ" sz="2400" dirty="0" smtClean="0"/>
              <a:t> texte / Opavská soutěž vtipných textů </a:t>
            </a:r>
            <a:br>
              <a:rPr lang="cs-CZ" sz="2400" dirty="0" smtClean="0"/>
            </a:br>
            <a:r>
              <a:rPr lang="cs-CZ" sz="2400" dirty="0" smtClean="0"/>
              <a:t>4. </a:t>
            </a:r>
            <a:r>
              <a:rPr lang="cs-CZ" sz="2400" dirty="0" err="1" smtClean="0"/>
              <a:t>Jahrgang</a:t>
            </a:r>
            <a:r>
              <a:rPr lang="cs-CZ" sz="2400" dirty="0" smtClean="0"/>
              <a:t>/ 4. ročník</a:t>
            </a:r>
            <a:endParaRPr lang="cs-CZ" sz="2400" dirty="0"/>
          </a:p>
        </p:txBody>
      </p:sp>
      <p:sp>
        <p:nvSpPr>
          <p:cNvPr id="3" name="Podnadpis 2"/>
          <p:cNvSpPr>
            <a:spLocks noGrp="1"/>
          </p:cNvSpPr>
          <p:nvPr>
            <p:ph type="subTitle" idx="1"/>
          </p:nvPr>
        </p:nvSpPr>
        <p:spPr>
          <a:xfrm>
            <a:off x="6083929" y="1632542"/>
            <a:ext cx="5244974" cy="3666652"/>
          </a:xfrm>
        </p:spPr>
        <p:txBody>
          <a:bodyPr>
            <a:normAutofit/>
          </a:bodyPr>
          <a:lstStyle/>
          <a:p>
            <a:r>
              <a:rPr lang="cs-CZ" dirty="0" smtClean="0"/>
              <a:t>Kategorie „české základní školy“ / „</a:t>
            </a:r>
            <a:r>
              <a:rPr lang="cs-CZ" dirty="0" err="1" smtClean="0"/>
              <a:t>Tschechische</a:t>
            </a:r>
            <a:r>
              <a:rPr lang="cs-CZ" dirty="0" smtClean="0"/>
              <a:t> </a:t>
            </a:r>
            <a:r>
              <a:rPr lang="cs-CZ" dirty="0" err="1" smtClean="0"/>
              <a:t>Grundschulen</a:t>
            </a:r>
            <a:r>
              <a:rPr lang="cs-CZ" dirty="0" smtClean="0"/>
              <a:t> </a:t>
            </a:r>
          </a:p>
          <a:p>
            <a:r>
              <a:rPr lang="cs-CZ" dirty="0" smtClean="0"/>
              <a:t>3. místo / 3. </a:t>
            </a:r>
            <a:r>
              <a:rPr lang="cs-CZ" dirty="0" err="1" smtClean="0"/>
              <a:t>Platz</a:t>
            </a:r>
            <a:endParaRPr lang="cs-CZ" dirty="0" smtClean="0"/>
          </a:p>
          <a:p>
            <a:r>
              <a:rPr lang="cs-CZ" dirty="0" smtClean="0"/>
              <a:t>„</a:t>
            </a:r>
            <a:r>
              <a:rPr lang="cs-CZ" dirty="0" err="1" smtClean="0"/>
              <a:t>Sie</a:t>
            </a:r>
            <a:r>
              <a:rPr lang="cs-CZ" dirty="0" smtClean="0"/>
              <a:t> </a:t>
            </a:r>
            <a:r>
              <a:rPr lang="cs-CZ" dirty="0" smtClean="0"/>
              <a:t>will </a:t>
            </a:r>
            <a:r>
              <a:rPr lang="cs-CZ" dirty="0" err="1" smtClean="0"/>
              <a:t>mir</a:t>
            </a:r>
            <a:r>
              <a:rPr lang="cs-CZ" dirty="0" smtClean="0"/>
              <a:t> </a:t>
            </a:r>
            <a:r>
              <a:rPr lang="cs-CZ" dirty="0" err="1" smtClean="0"/>
              <a:t>keinen</a:t>
            </a:r>
            <a:r>
              <a:rPr lang="cs-CZ" dirty="0" smtClean="0"/>
              <a:t> PCR Test </a:t>
            </a:r>
            <a:r>
              <a:rPr lang="cs-CZ" dirty="0" err="1" smtClean="0"/>
              <a:t>zeigen</a:t>
            </a:r>
            <a:r>
              <a:rPr lang="cs-CZ" dirty="0" smtClean="0"/>
              <a:t>!“</a:t>
            </a:r>
            <a:endParaRPr lang="cs-CZ" dirty="0" smtClean="0"/>
          </a:p>
          <a:p>
            <a:r>
              <a:rPr lang="cs-CZ" dirty="0" smtClean="0"/>
              <a:t>Základní škola Zdeny Kaprálové a MŠ Vrbátky</a:t>
            </a:r>
          </a:p>
          <a:p>
            <a:r>
              <a:rPr lang="cs-CZ" dirty="0" smtClean="0"/>
              <a:t>Nikola Kadlčíková</a:t>
            </a:r>
          </a:p>
          <a:p>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384" y="577487"/>
            <a:ext cx="1557892" cy="1597280"/>
          </a:xfrm>
          <a:prstGeom prst="rect">
            <a:avLst/>
          </a:prstGeom>
        </p:spPr>
      </p:pic>
      <p:pic>
        <p:nvPicPr>
          <p:cNvPr id="6" name="Obráze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7774" y="2702317"/>
            <a:ext cx="3539857" cy="2355614"/>
          </a:xfrm>
          <a:prstGeom prst="rect">
            <a:avLst/>
          </a:prstGeom>
        </p:spPr>
      </p:pic>
      <p:pic>
        <p:nvPicPr>
          <p:cNvPr id="7" name="Obrázek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05749" y="5121304"/>
            <a:ext cx="1426558" cy="1468515"/>
          </a:xfrm>
          <a:prstGeom prst="rect">
            <a:avLst/>
          </a:prstGeom>
        </p:spPr>
      </p:pic>
      <p:pic>
        <p:nvPicPr>
          <p:cNvPr id="8" name="Obrázek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2979" y="5408339"/>
            <a:ext cx="1864723" cy="975782"/>
          </a:xfrm>
          <a:prstGeom prst="rect">
            <a:avLst/>
          </a:prstGeom>
        </p:spPr>
      </p:pic>
      <p:pic>
        <p:nvPicPr>
          <p:cNvPr id="9" name="Obrázek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41546" y="5358756"/>
            <a:ext cx="1672830" cy="1121898"/>
          </a:xfrm>
          <a:prstGeom prst="rect">
            <a:avLst/>
          </a:prstGeom>
        </p:spPr>
      </p:pic>
      <p:pic>
        <p:nvPicPr>
          <p:cNvPr id="10" name="Obrázek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22861" y="5350799"/>
            <a:ext cx="1906042" cy="958145"/>
          </a:xfrm>
          <a:prstGeom prst="rect">
            <a:avLst/>
          </a:prstGeom>
        </p:spPr>
      </p:pic>
      <p:sp>
        <p:nvSpPr>
          <p:cNvPr id="4" name="Zástupný symbol pro číslo snímku 3"/>
          <p:cNvSpPr>
            <a:spLocks noGrp="1"/>
          </p:cNvSpPr>
          <p:nvPr>
            <p:ph type="sldNum" sz="quarter" idx="12"/>
          </p:nvPr>
        </p:nvSpPr>
        <p:spPr/>
        <p:txBody>
          <a:bodyPr/>
          <a:lstStyle/>
          <a:p>
            <a:fld id="{1231316E-E07D-4C3A-92CD-DD93999E86A2}" type="slidenum">
              <a:rPr lang="cs-CZ" smtClean="0"/>
              <a:t>2</a:t>
            </a:fld>
            <a:endParaRPr lang="cs-CZ"/>
          </a:p>
        </p:txBody>
      </p:sp>
    </p:spTree>
    <p:extLst>
      <p:ext uri="{BB962C8B-B14F-4D97-AF65-F5344CB8AC3E}">
        <p14:creationId xmlns:p14="http://schemas.microsoft.com/office/powerpoint/2010/main" val="4116284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15628" y="470780"/>
            <a:ext cx="8627952" cy="905347"/>
          </a:xfrm>
        </p:spPr>
        <p:txBody>
          <a:bodyPr>
            <a:normAutofit fontScale="90000"/>
          </a:bodyPr>
          <a:lstStyle/>
          <a:p>
            <a:r>
              <a:rPr lang="cs-CZ" sz="2400" dirty="0" err="1" smtClean="0"/>
              <a:t>Troppauer</a:t>
            </a:r>
            <a:r>
              <a:rPr lang="cs-CZ" sz="2400" dirty="0" smtClean="0"/>
              <a:t> </a:t>
            </a:r>
            <a:r>
              <a:rPr lang="cs-CZ" sz="2400" dirty="0" err="1" smtClean="0"/>
              <a:t>Wettbewerb</a:t>
            </a:r>
            <a:r>
              <a:rPr lang="cs-CZ" sz="2400" dirty="0" smtClean="0"/>
              <a:t> </a:t>
            </a:r>
            <a:r>
              <a:rPr lang="cs-CZ" sz="2400" dirty="0" err="1" smtClean="0"/>
              <a:t>Witzige</a:t>
            </a:r>
            <a:r>
              <a:rPr lang="cs-CZ" sz="2400" dirty="0" smtClean="0"/>
              <a:t> texte / Opavská soutěž vtipných textů </a:t>
            </a:r>
            <a:br>
              <a:rPr lang="cs-CZ" sz="2400" dirty="0" smtClean="0"/>
            </a:br>
            <a:r>
              <a:rPr lang="cs-CZ" sz="2400" dirty="0" smtClean="0"/>
              <a:t>4. </a:t>
            </a:r>
            <a:r>
              <a:rPr lang="cs-CZ" sz="2400" dirty="0" err="1" smtClean="0"/>
              <a:t>Jahrgang</a:t>
            </a:r>
            <a:r>
              <a:rPr lang="cs-CZ" sz="2400" dirty="0" smtClean="0"/>
              <a:t>/ 4. ročník</a:t>
            </a:r>
            <a:endParaRPr lang="cs-CZ" sz="2400" dirty="0"/>
          </a:p>
        </p:txBody>
      </p:sp>
      <p:sp>
        <p:nvSpPr>
          <p:cNvPr id="3" name="Podnadpis 2"/>
          <p:cNvSpPr>
            <a:spLocks noGrp="1"/>
          </p:cNvSpPr>
          <p:nvPr>
            <p:ph type="subTitle" idx="1"/>
          </p:nvPr>
        </p:nvSpPr>
        <p:spPr>
          <a:xfrm>
            <a:off x="5423026" y="1620570"/>
            <a:ext cx="5244974" cy="4381877"/>
          </a:xfrm>
        </p:spPr>
        <p:txBody>
          <a:bodyPr>
            <a:normAutofit/>
          </a:bodyPr>
          <a:lstStyle/>
          <a:p>
            <a:r>
              <a:rPr lang="cs-CZ" dirty="0" smtClean="0"/>
              <a:t>Kategorie „české základní školy“ / „</a:t>
            </a:r>
            <a:r>
              <a:rPr lang="cs-CZ" dirty="0" err="1" smtClean="0"/>
              <a:t>Tschechische</a:t>
            </a:r>
            <a:r>
              <a:rPr lang="cs-CZ" dirty="0" smtClean="0"/>
              <a:t> </a:t>
            </a:r>
            <a:r>
              <a:rPr lang="cs-CZ" dirty="0" err="1" smtClean="0"/>
              <a:t>Grundschulen</a:t>
            </a:r>
            <a:r>
              <a:rPr lang="cs-CZ" dirty="0" smtClean="0"/>
              <a:t>“ </a:t>
            </a:r>
          </a:p>
          <a:p>
            <a:r>
              <a:rPr lang="cs-CZ" dirty="0" smtClean="0"/>
              <a:t>2. Místo / 2. </a:t>
            </a:r>
            <a:r>
              <a:rPr lang="cs-CZ" dirty="0" err="1" smtClean="0"/>
              <a:t>Platz</a:t>
            </a:r>
            <a:endParaRPr lang="cs-CZ" dirty="0" smtClean="0"/>
          </a:p>
          <a:p>
            <a:pPr algn="just"/>
            <a:r>
              <a:rPr lang="cs-CZ" sz="2200" dirty="0" smtClean="0"/>
              <a:t>„</a:t>
            </a:r>
            <a:r>
              <a:rPr lang="de-DE" sz="2200" dirty="0" smtClean="0"/>
              <a:t>Ein </a:t>
            </a:r>
            <a:r>
              <a:rPr lang="de-DE" sz="2200" dirty="0"/>
              <a:t>Mann geht spazieren und sieht einen Mann mit einer Hand und einem Bein. „Was ist passiert?“ „Ich war in einer Kneipe und ich habe mit meinen Freund gewettet. Ich habe mein rechtes Bein gewettet, dass er mir nicht die rechte Hand abschneidet... Er hat gewonnen</a:t>
            </a:r>
            <a:r>
              <a:rPr lang="de-DE" sz="2200" dirty="0" smtClean="0"/>
              <a:t>.</a:t>
            </a:r>
            <a:r>
              <a:rPr lang="cs-CZ" sz="2200" dirty="0" smtClean="0"/>
              <a:t>“</a:t>
            </a:r>
            <a:endParaRPr lang="cs-CZ" dirty="0" smtClean="0"/>
          </a:p>
          <a:p>
            <a:r>
              <a:rPr lang="cs-CZ" dirty="0" smtClean="0"/>
              <a:t>Gymnázium Komenského Havířov</a:t>
            </a:r>
          </a:p>
          <a:p>
            <a:r>
              <a:rPr lang="cs-CZ" dirty="0" smtClean="0"/>
              <a:t>Jakub </a:t>
            </a:r>
            <a:r>
              <a:rPr lang="cs-CZ" dirty="0" err="1" smtClean="0"/>
              <a:t>Hološ</a:t>
            </a:r>
            <a:endParaRPr lang="cs-CZ" dirty="0" smtClean="0"/>
          </a:p>
          <a:p>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384" y="577487"/>
            <a:ext cx="1557892" cy="1597280"/>
          </a:xfrm>
          <a:prstGeom prst="rect">
            <a:avLst/>
          </a:prstGeom>
        </p:spPr>
      </p:pic>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39599" y="2415766"/>
            <a:ext cx="2699713" cy="2980099"/>
          </a:xfrm>
          <a:prstGeom prst="rect">
            <a:avLst/>
          </a:prstGeom>
        </p:spPr>
      </p:pic>
      <p:sp>
        <p:nvSpPr>
          <p:cNvPr id="6" name="Zástupný symbol pro číslo snímku 5"/>
          <p:cNvSpPr>
            <a:spLocks noGrp="1"/>
          </p:cNvSpPr>
          <p:nvPr>
            <p:ph type="sldNum" sz="quarter" idx="12"/>
          </p:nvPr>
        </p:nvSpPr>
        <p:spPr/>
        <p:txBody>
          <a:bodyPr/>
          <a:lstStyle/>
          <a:p>
            <a:fld id="{1231316E-E07D-4C3A-92CD-DD93999E86A2}" type="slidenum">
              <a:rPr lang="cs-CZ" smtClean="0"/>
              <a:t>3</a:t>
            </a:fld>
            <a:endParaRPr lang="cs-CZ"/>
          </a:p>
        </p:txBody>
      </p:sp>
    </p:spTree>
    <p:extLst>
      <p:ext uri="{BB962C8B-B14F-4D97-AF65-F5344CB8AC3E}">
        <p14:creationId xmlns:p14="http://schemas.microsoft.com/office/powerpoint/2010/main" val="346946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15628" y="470780"/>
            <a:ext cx="8627952" cy="905347"/>
          </a:xfrm>
        </p:spPr>
        <p:txBody>
          <a:bodyPr>
            <a:normAutofit fontScale="90000"/>
          </a:bodyPr>
          <a:lstStyle/>
          <a:p>
            <a:r>
              <a:rPr lang="cs-CZ" sz="2400" dirty="0" err="1" smtClean="0"/>
              <a:t>Troppauer</a:t>
            </a:r>
            <a:r>
              <a:rPr lang="cs-CZ" sz="2400" dirty="0" smtClean="0"/>
              <a:t> </a:t>
            </a:r>
            <a:r>
              <a:rPr lang="cs-CZ" sz="2400" dirty="0" err="1" smtClean="0"/>
              <a:t>Wettbewerb</a:t>
            </a:r>
            <a:r>
              <a:rPr lang="cs-CZ" sz="2400" dirty="0" smtClean="0"/>
              <a:t> </a:t>
            </a:r>
            <a:r>
              <a:rPr lang="cs-CZ" sz="2400" dirty="0" err="1" smtClean="0"/>
              <a:t>Witzige</a:t>
            </a:r>
            <a:r>
              <a:rPr lang="cs-CZ" sz="2400" dirty="0" smtClean="0"/>
              <a:t> texte / Opavská soutěž vtipných textů </a:t>
            </a:r>
            <a:br>
              <a:rPr lang="cs-CZ" sz="2400" dirty="0" smtClean="0"/>
            </a:br>
            <a:r>
              <a:rPr lang="cs-CZ" sz="2400" dirty="0" smtClean="0"/>
              <a:t>4. </a:t>
            </a:r>
            <a:r>
              <a:rPr lang="cs-CZ" sz="2400" dirty="0" err="1" smtClean="0"/>
              <a:t>Jahrgang</a:t>
            </a:r>
            <a:r>
              <a:rPr lang="cs-CZ" sz="2400" dirty="0" smtClean="0"/>
              <a:t>/ 4. ročník</a:t>
            </a:r>
            <a:endParaRPr lang="cs-CZ" sz="2400" dirty="0"/>
          </a:p>
        </p:txBody>
      </p:sp>
      <p:sp>
        <p:nvSpPr>
          <p:cNvPr id="3" name="Podnadpis 2"/>
          <p:cNvSpPr>
            <a:spLocks noGrp="1"/>
          </p:cNvSpPr>
          <p:nvPr>
            <p:ph type="subTitle" idx="1"/>
          </p:nvPr>
        </p:nvSpPr>
        <p:spPr>
          <a:xfrm>
            <a:off x="5423026" y="1683945"/>
            <a:ext cx="5244974" cy="4055951"/>
          </a:xfrm>
        </p:spPr>
        <p:txBody>
          <a:bodyPr>
            <a:normAutofit/>
          </a:bodyPr>
          <a:lstStyle/>
          <a:p>
            <a:r>
              <a:rPr lang="cs-CZ" dirty="0" smtClean="0"/>
              <a:t>Kategorie „české základní školy“ / „</a:t>
            </a:r>
            <a:r>
              <a:rPr lang="cs-CZ" dirty="0" err="1" smtClean="0"/>
              <a:t>Tschechische</a:t>
            </a:r>
            <a:r>
              <a:rPr lang="cs-CZ" dirty="0" smtClean="0"/>
              <a:t> </a:t>
            </a:r>
            <a:r>
              <a:rPr lang="cs-CZ" dirty="0" err="1" smtClean="0"/>
              <a:t>Grundschulen</a:t>
            </a:r>
            <a:r>
              <a:rPr lang="cs-CZ" dirty="0" smtClean="0"/>
              <a:t>“</a:t>
            </a:r>
          </a:p>
          <a:p>
            <a:r>
              <a:rPr lang="cs-CZ" dirty="0" smtClean="0"/>
              <a:t>1. místo / 1. </a:t>
            </a:r>
            <a:r>
              <a:rPr lang="cs-CZ" dirty="0" err="1" smtClean="0"/>
              <a:t>Platz</a:t>
            </a:r>
            <a:endParaRPr lang="cs-CZ" dirty="0" smtClean="0"/>
          </a:p>
          <a:p>
            <a:pPr algn="just"/>
            <a:r>
              <a:rPr lang="cs-CZ" dirty="0" smtClean="0"/>
              <a:t>„</a:t>
            </a:r>
            <a:r>
              <a:rPr lang="de-DE" dirty="0" smtClean="0"/>
              <a:t>Beim </a:t>
            </a:r>
            <a:r>
              <a:rPr lang="de-DE" dirty="0"/>
              <a:t>nächsten mal sterben auf dem Tisch, die Tische sind waschbar</a:t>
            </a:r>
            <a:r>
              <a:rPr lang="de-DE" dirty="0" smtClean="0"/>
              <a:t>.</a:t>
            </a:r>
            <a:r>
              <a:rPr lang="cs-CZ" dirty="0" smtClean="0"/>
              <a:t>“</a:t>
            </a:r>
            <a:endParaRPr lang="cs-CZ" dirty="0" smtClean="0"/>
          </a:p>
          <a:p>
            <a:r>
              <a:rPr lang="cs-CZ" dirty="0" smtClean="0"/>
              <a:t>Gymnázium Komenského Havířov</a:t>
            </a:r>
          </a:p>
          <a:p>
            <a:r>
              <a:rPr lang="cs-CZ" dirty="0" smtClean="0"/>
              <a:t>Hana </a:t>
            </a:r>
            <a:r>
              <a:rPr lang="cs-CZ" dirty="0" err="1" smtClean="0"/>
              <a:t>Kubeczková</a:t>
            </a:r>
            <a:endParaRPr lang="cs-CZ" dirty="0" smtClean="0"/>
          </a:p>
          <a:p>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384" y="577487"/>
            <a:ext cx="1557892" cy="1597280"/>
          </a:xfrm>
          <a:prstGeom prst="rect">
            <a:avLst/>
          </a:prstGeom>
        </p:spPr>
      </p:pic>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3470" y="2585651"/>
            <a:ext cx="4084315" cy="2891695"/>
          </a:xfrm>
          <a:prstGeom prst="rect">
            <a:avLst/>
          </a:prstGeom>
        </p:spPr>
      </p:pic>
      <p:pic>
        <p:nvPicPr>
          <p:cNvPr id="7" name="Obrázek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38192" y="5606102"/>
            <a:ext cx="1410760" cy="946138"/>
          </a:xfrm>
          <a:prstGeom prst="rect">
            <a:avLst/>
          </a:prstGeom>
        </p:spPr>
      </p:pic>
      <p:pic>
        <p:nvPicPr>
          <p:cNvPr id="8" name="Obrázek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11562" y="5342706"/>
            <a:ext cx="1218328" cy="1254161"/>
          </a:xfrm>
          <a:prstGeom prst="rect">
            <a:avLst/>
          </a:prstGeom>
        </p:spPr>
      </p:pic>
      <p:pic>
        <p:nvPicPr>
          <p:cNvPr id="9" name="Obrázek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95131" y="5575285"/>
            <a:ext cx="1561436" cy="817077"/>
          </a:xfrm>
          <a:prstGeom prst="rect">
            <a:avLst/>
          </a:prstGeom>
        </p:spPr>
      </p:pic>
      <p:pic>
        <p:nvPicPr>
          <p:cNvPr id="10" name="Obrázek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846848" y="5575285"/>
            <a:ext cx="1569571" cy="789005"/>
          </a:xfrm>
          <a:prstGeom prst="rect">
            <a:avLst/>
          </a:prstGeom>
        </p:spPr>
      </p:pic>
      <p:sp>
        <p:nvSpPr>
          <p:cNvPr id="6" name="Zástupný symbol pro číslo snímku 5"/>
          <p:cNvSpPr>
            <a:spLocks noGrp="1"/>
          </p:cNvSpPr>
          <p:nvPr>
            <p:ph type="sldNum" sz="quarter" idx="12"/>
          </p:nvPr>
        </p:nvSpPr>
        <p:spPr/>
        <p:txBody>
          <a:bodyPr/>
          <a:lstStyle/>
          <a:p>
            <a:fld id="{1231316E-E07D-4C3A-92CD-DD93999E86A2}" type="slidenum">
              <a:rPr lang="cs-CZ" smtClean="0"/>
              <a:t>4</a:t>
            </a:fld>
            <a:endParaRPr lang="cs-CZ"/>
          </a:p>
        </p:txBody>
      </p:sp>
    </p:spTree>
    <p:extLst>
      <p:ext uri="{BB962C8B-B14F-4D97-AF65-F5344CB8AC3E}">
        <p14:creationId xmlns:p14="http://schemas.microsoft.com/office/powerpoint/2010/main" val="4241900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15628" y="470780"/>
            <a:ext cx="8627952" cy="905347"/>
          </a:xfrm>
        </p:spPr>
        <p:txBody>
          <a:bodyPr>
            <a:normAutofit fontScale="90000"/>
          </a:bodyPr>
          <a:lstStyle/>
          <a:p>
            <a:r>
              <a:rPr lang="cs-CZ" sz="2400" dirty="0" err="1" smtClean="0"/>
              <a:t>Troppauer</a:t>
            </a:r>
            <a:r>
              <a:rPr lang="cs-CZ" sz="2400" dirty="0" smtClean="0"/>
              <a:t> </a:t>
            </a:r>
            <a:r>
              <a:rPr lang="cs-CZ" sz="2400" dirty="0" err="1" smtClean="0"/>
              <a:t>Wettbewerb</a:t>
            </a:r>
            <a:r>
              <a:rPr lang="cs-CZ" sz="2400" dirty="0" smtClean="0"/>
              <a:t> </a:t>
            </a:r>
            <a:r>
              <a:rPr lang="cs-CZ" sz="2400" dirty="0" err="1" smtClean="0"/>
              <a:t>Witzige</a:t>
            </a:r>
            <a:r>
              <a:rPr lang="cs-CZ" sz="2400" dirty="0" smtClean="0"/>
              <a:t> texte / Opavská soutěž vtipných textů </a:t>
            </a:r>
            <a:br>
              <a:rPr lang="cs-CZ" sz="2400" dirty="0" smtClean="0"/>
            </a:br>
            <a:r>
              <a:rPr lang="cs-CZ" sz="2400" dirty="0" smtClean="0"/>
              <a:t>4. </a:t>
            </a:r>
            <a:r>
              <a:rPr lang="cs-CZ" sz="2400" dirty="0" err="1" smtClean="0"/>
              <a:t>Jahrgang</a:t>
            </a:r>
            <a:r>
              <a:rPr lang="cs-CZ" sz="2400" dirty="0" smtClean="0"/>
              <a:t>/ 4. ročník</a:t>
            </a:r>
            <a:endParaRPr lang="cs-CZ" sz="2400" dirty="0"/>
          </a:p>
        </p:txBody>
      </p:sp>
      <p:sp>
        <p:nvSpPr>
          <p:cNvPr id="3" name="Podnadpis 2"/>
          <p:cNvSpPr>
            <a:spLocks noGrp="1"/>
          </p:cNvSpPr>
          <p:nvPr>
            <p:ph type="subTitle" idx="1"/>
          </p:nvPr>
        </p:nvSpPr>
        <p:spPr>
          <a:xfrm>
            <a:off x="5423026" y="1656784"/>
            <a:ext cx="5244974" cy="3918502"/>
          </a:xfrm>
        </p:spPr>
        <p:txBody>
          <a:bodyPr>
            <a:normAutofit/>
          </a:bodyPr>
          <a:lstStyle/>
          <a:p>
            <a:r>
              <a:rPr lang="cs-CZ" dirty="0" smtClean="0"/>
              <a:t>Kategorie „české střední školy školy“ / „</a:t>
            </a:r>
            <a:r>
              <a:rPr lang="cs-CZ" dirty="0" err="1" smtClean="0"/>
              <a:t>Tschechische</a:t>
            </a:r>
            <a:r>
              <a:rPr lang="cs-CZ" dirty="0" smtClean="0"/>
              <a:t> </a:t>
            </a:r>
            <a:r>
              <a:rPr lang="cs-CZ" dirty="0" err="1" smtClean="0"/>
              <a:t>Fachschulen</a:t>
            </a:r>
            <a:r>
              <a:rPr lang="cs-CZ" dirty="0" smtClean="0"/>
              <a:t> und </a:t>
            </a:r>
            <a:r>
              <a:rPr lang="cs-CZ" dirty="0" err="1" smtClean="0"/>
              <a:t>Gymnasien</a:t>
            </a:r>
            <a:r>
              <a:rPr lang="cs-CZ" dirty="0" smtClean="0"/>
              <a:t>“</a:t>
            </a:r>
          </a:p>
          <a:p>
            <a:r>
              <a:rPr lang="cs-CZ" dirty="0" smtClean="0"/>
              <a:t>3. místo / 3. </a:t>
            </a:r>
            <a:r>
              <a:rPr lang="cs-CZ" dirty="0" err="1" smtClean="0"/>
              <a:t>Platz</a:t>
            </a:r>
            <a:endParaRPr lang="cs-CZ" dirty="0" smtClean="0"/>
          </a:p>
          <a:p>
            <a:pPr algn="just"/>
            <a:r>
              <a:rPr lang="cs-CZ" dirty="0" smtClean="0"/>
              <a:t>„</a:t>
            </a:r>
            <a:r>
              <a:rPr lang="de-DE" dirty="0" smtClean="0"/>
              <a:t>Wir </a:t>
            </a:r>
            <a:r>
              <a:rPr lang="de-DE" dirty="0"/>
              <a:t>haben wahrscheinlich das Kondom durchgelöchert</a:t>
            </a:r>
            <a:r>
              <a:rPr lang="de-DE" dirty="0" smtClean="0"/>
              <a:t>?</a:t>
            </a:r>
            <a:r>
              <a:rPr lang="cs-CZ" dirty="0" smtClean="0"/>
              <a:t>“</a:t>
            </a:r>
            <a:endParaRPr lang="cs-CZ" dirty="0" smtClean="0"/>
          </a:p>
          <a:p>
            <a:r>
              <a:rPr lang="cs-CZ" dirty="0" smtClean="0"/>
              <a:t>Gymnázium </a:t>
            </a:r>
            <a:r>
              <a:rPr lang="cs-CZ" dirty="0" err="1" smtClean="0"/>
              <a:t>Hladnov</a:t>
            </a:r>
            <a:r>
              <a:rPr lang="cs-CZ" dirty="0" smtClean="0"/>
              <a:t> a jazyková škola</a:t>
            </a:r>
          </a:p>
          <a:p>
            <a:r>
              <a:rPr lang="cs-CZ" dirty="0" smtClean="0"/>
              <a:t>Zuzana Marková</a:t>
            </a:r>
          </a:p>
          <a:p>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384" y="577487"/>
            <a:ext cx="1557892" cy="1597280"/>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38192" y="5606102"/>
            <a:ext cx="1410760" cy="946138"/>
          </a:xfrm>
          <a:prstGeom prst="rect">
            <a:avLst/>
          </a:prstGeom>
        </p:spPr>
      </p:pic>
      <p:pic>
        <p:nvPicPr>
          <p:cNvPr id="8" name="Obráze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11562" y="5342706"/>
            <a:ext cx="1218328" cy="1254161"/>
          </a:xfrm>
          <a:prstGeom prst="rect">
            <a:avLst/>
          </a:prstGeom>
        </p:spPr>
      </p:pic>
      <p:pic>
        <p:nvPicPr>
          <p:cNvPr id="9" name="Obrázek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95131" y="5575285"/>
            <a:ext cx="1561436" cy="817077"/>
          </a:xfrm>
          <a:prstGeom prst="rect">
            <a:avLst/>
          </a:prstGeom>
        </p:spPr>
      </p:pic>
      <p:pic>
        <p:nvPicPr>
          <p:cNvPr id="10" name="Obrázek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846848" y="5575285"/>
            <a:ext cx="1569571" cy="789005"/>
          </a:xfrm>
          <a:prstGeom prst="rect">
            <a:avLst/>
          </a:prstGeom>
        </p:spPr>
      </p:pic>
      <p:pic>
        <p:nvPicPr>
          <p:cNvPr id="6" name="Obrázek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04275" y="2573120"/>
            <a:ext cx="2995179" cy="2398530"/>
          </a:xfrm>
          <a:prstGeom prst="rect">
            <a:avLst/>
          </a:prstGeom>
        </p:spPr>
      </p:pic>
      <p:sp>
        <p:nvSpPr>
          <p:cNvPr id="4" name="Zástupný symbol pro číslo snímku 3"/>
          <p:cNvSpPr>
            <a:spLocks noGrp="1"/>
          </p:cNvSpPr>
          <p:nvPr>
            <p:ph type="sldNum" sz="quarter" idx="12"/>
          </p:nvPr>
        </p:nvSpPr>
        <p:spPr/>
        <p:txBody>
          <a:bodyPr/>
          <a:lstStyle/>
          <a:p>
            <a:fld id="{1231316E-E07D-4C3A-92CD-DD93999E86A2}" type="slidenum">
              <a:rPr lang="cs-CZ" smtClean="0"/>
              <a:t>5</a:t>
            </a:fld>
            <a:endParaRPr lang="cs-CZ"/>
          </a:p>
        </p:txBody>
      </p:sp>
    </p:spTree>
    <p:extLst>
      <p:ext uri="{BB962C8B-B14F-4D97-AF65-F5344CB8AC3E}">
        <p14:creationId xmlns:p14="http://schemas.microsoft.com/office/powerpoint/2010/main" val="294684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15628" y="470780"/>
            <a:ext cx="8627952" cy="905347"/>
          </a:xfrm>
        </p:spPr>
        <p:txBody>
          <a:bodyPr>
            <a:normAutofit fontScale="90000"/>
          </a:bodyPr>
          <a:lstStyle/>
          <a:p>
            <a:r>
              <a:rPr lang="cs-CZ" sz="2400" dirty="0" err="1" smtClean="0"/>
              <a:t>Troppauer</a:t>
            </a:r>
            <a:r>
              <a:rPr lang="cs-CZ" sz="2400" dirty="0" smtClean="0"/>
              <a:t> </a:t>
            </a:r>
            <a:r>
              <a:rPr lang="cs-CZ" sz="2400" dirty="0" err="1" smtClean="0"/>
              <a:t>Wettbewerb</a:t>
            </a:r>
            <a:r>
              <a:rPr lang="cs-CZ" sz="2400" dirty="0" smtClean="0"/>
              <a:t> </a:t>
            </a:r>
            <a:r>
              <a:rPr lang="cs-CZ" sz="2400" dirty="0" err="1" smtClean="0"/>
              <a:t>Witzige</a:t>
            </a:r>
            <a:r>
              <a:rPr lang="cs-CZ" sz="2400" dirty="0" smtClean="0"/>
              <a:t> texte / Opavská soutěž vtipných textů </a:t>
            </a:r>
            <a:br>
              <a:rPr lang="cs-CZ" sz="2400" dirty="0" smtClean="0"/>
            </a:br>
            <a:r>
              <a:rPr lang="cs-CZ" sz="2400" dirty="0" smtClean="0"/>
              <a:t>4. </a:t>
            </a:r>
            <a:r>
              <a:rPr lang="cs-CZ" sz="2400" dirty="0" err="1" smtClean="0"/>
              <a:t>Jahrgang</a:t>
            </a:r>
            <a:r>
              <a:rPr lang="cs-CZ" sz="2400" dirty="0" smtClean="0"/>
              <a:t>/ 4. ročník</a:t>
            </a:r>
            <a:endParaRPr lang="cs-CZ" sz="2400" dirty="0"/>
          </a:p>
        </p:txBody>
      </p:sp>
      <p:sp>
        <p:nvSpPr>
          <p:cNvPr id="3" name="Podnadpis 2"/>
          <p:cNvSpPr>
            <a:spLocks noGrp="1"/>
          </p:cNvSpPr>
          <p:nvPr>
            <p:ph type="subTitle" idx="1"/>
          </p:nvPr>
        </p:nvSpPr>
        <p:spPr>
          <a:xfrm>
            <a:off x="5423026" y="1711105"/>
            <a:ext cx="5244974" cy="4028791"/>
          </a:xfrm>
        </p:spPr>
        <p:txBody>
          <a:bodyPr>
            <a:normAutofit/>
          </a:bodyPr>
          <a:lstStyle/>
          <a:p>
            <a:r>
              <a:rPr lang="cs-CZ" dirty="0" smtClean="0"/>
              <a:t>Kategorie „české střední školy“ / „</a:t>
            </a:r>
            <a:r>
              <a:rPr lang="cs-CZ" dirty="0" err="1" smtClean="0"/>
              <a:t>Tschechische</a:t>
            </a:r>
            <a:r>
              <a:rPr lang="cs-CZ" dirty="0" smtClean="0"/>
              <a:t> </a:t>
            </a:r>
            <a:r>
              <a:rPr lang="cs-CZ" dirty="0" err="1" smtClean="0"/>
              <a:t>Fachschulen</a:t>
            </a:r>
            <a:r>
              <a:rPr lang="cs-CZ" dirty="0" smtClean="0"/>
              <a:t>“</a:t>
            </a:r>
          </a:p>
          <a:p>
            <a:r>
              <a:rPr lang="cs-CZ" dirty="0" smtClean="0"/>
              <a:t>2. místo / 2. </a:t>
            </a:r>
            <a:r>
              <a:rPr lang="cs-CZ" dirty="0" err="1" smtClean="0"/>
              <a:t>Platz</a:t>
            </a:r>
            <a:endParaRPr lang="cs-CZ" dirty="0" smtClean="0"/>
          </a:p>
          <a:p>
            <a:pPr algn="just"/>
            <a:r>
              <a:rPr lang="cs-CZ" sz="2000" dirty="0" smtClean="0"/>
              <a:t>„</a:t>
            </a:r>
            <a:r>
              <a:rPr lang="de-DE" sz="2000" dirty="0" smtClean="0"/>
              <a:t>Man </a:t>
            </a:r>
            <a:r>
              <a:rPr lang="de-DE" sz="2000" dirty="0"/>
              <a:t>- Schatz, ich gehe reiten Frau- zumindest auf etwas, wenn nicht auf </a:t>
            </a:r>
            <a:r>
              <a:rPr lang="de-DE" sz="2000" dirty="0" smtClean="0"/>
              <a:t>mich</a:t>
            </a:r>
            <a:r>
              <a:rPr lang="cs-CZ" sz="2000" dirty="0" smtClean="0"/>
              <a:t>“</a:t>
            </a:r>
            <a:endParaRPr lang="cs-CZ" sz="2000" dirty="0" smtClean="0"/>
          </a:p>
          <a:p>
            <a:r>
              <a:rPr lang="cs-CZ" dirty="0" smtClean="0"/>
              <a:t>Gymnázium </a:t>
            </a:r>
            <a:r>
              <a:rPr lang="cs-CZ" dirty="0" err="1" smtClean="0"/>
              <a:t>Hladnov</a:t>
            </a:r>
            <a:r>
              <a:rPr lang="cs-CZ" dirty="0" smtClean="0"/>
              <a:t> a jazyková škola</a:t>
            </a:r>
          </a:p>
          <a:p>
            <a:r>
              <a:rPr lang="cs-CZ" dirty="0" smtClean="0"/>
              <a:t>Jakub </a:t>
            </a:r>
            <a:r>
              <a:rPr lang="cs-CZ" dirty="0" err="1" smtClean="0"/>
              <a:t>Tvardej</a:t>
            </a:r>
            <a:endParaRPr lang="cs-CZ" dirty="0" smtClean="0"/>
          </a:p>
          <a:p>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384" y="577487"/>
            <a:ext cx="1557892" cy="1597280"/>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38192" y="5606102"/>
            <a:ext cx="1410760" cy="946138"/>
          </a:xfrm>
          <a:prstGeom prst="rect">
            <a:avLst/>
          </a:prstGeom>
        </p:spPr>
      </p:pic>
      <p:pic>
        <p:nvPicPr>
          <p:cNvPr id="8" name="Obráze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11562" y="5342706"/>
            <a:ext cx="1218328" cy="1254161"/>
          </a:xfrm>
          <a:prstGeom prst="rect">
            <a:avLst/>
          </a:prstGeom>
        </p:spPr>
      </p:pic>
      <p:pic>
        <p:nvPicPr>
          <p:cNvPr id="9" name="Obrázek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95131" y="5575285"/>
            <a:ext cx="1561436" cy="817077"/>
          </a:xfrm>
          <a:prstGeom prst="rect">
            <a:avLst/>
          </a:prstGeom>
        </p:spPr>
      </p:pic>
      <p:pic>
        <p:nvPicPr>
          <p:cNvPr id="10" name="Obrázek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846848" y="5575285"/>
            <a:ext cx="1569571" cy="789005"/>
          </a:xfrm>
          <a:prstGeom prst="rect">
            <a:avLst/>
          </a:prstGeom>
        </p:spPr>
      </p:pic>
      <p:pic>
        <p:nvPicPr>
          <p:cNvPr id="6" name="Obrázek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51596" y="2260679"/>
            <a:ext cx="2921355" cy="3345423"/>
          </a:xfrm>
          <a:prstGeom prst="rect">
            <a:avLst/>
          </a:prstGeom>
        </p:spPr>
      </p:pic>
      <p:sp>
        <p:nvSpPr>
          <p:cNvPr id="4" name="Zástupný symbol pro číslo snímku 3"/>
          <p:cNvSpPr>
            <a:spLocks noGrp="1"/>
          </p:cNvSpPr>
          <p:nvPr>
            <p:ph type="sldNum" sz="quarter" idx="12"/>
          </p:nvPr>
        </p:nvSpPr>
        <p:spPr/>
        <p:txBody>
          <a:bodyPr/>
          <a:lstStyle/>
          <a:p>
            <a:fld id="{1231316E-E07D-4C3A-92CD-DD93999E86A2}" type="slidenum">
              <a:rPr lang="cs-CZ" smtClean="0"/>
              <a:t>6</a:t>
            </a:fld>
            <a:endParaRPr lang="cs-CZ"/>
          </a:p>
        </p:txBody>
      </p:sp>
    </p:spTree>
    <p:extLst>
      <p:ext uri="{BB962C8B-B14F-4D97-AF65-F5344CB8AC3E}">
        <p14:creationId xmlns:p14="http://schemas.microsoft.com/office/powerpoint/2010/main" val="1667982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15628" y="470780"/>
            <a:ext cx="8627952" cy="905347"/>
          </a:xfrm>
        </p:spPr>
        <p:txBody>
          <a:bodyPr>
            <a:normAutofit fontScale="90000"/>
          </a:bodyPr>
          <a:lstStyle/>
          <a:p>
            <a:r>
              <a:rPr lang="cs-CZ" sz="2400" dirty="0" err="1" smtClean="0"/>
              <a:t>Troppauer</a:t>
            </a:r>
            <a:r>
              <a:rPr lang="cs-CZ" sz="2400" dirty="0" smtClean="0"/>
              <a:t> </a:t>
            </a:r>
            <a:r>
              <a:rPr lang="cs-CZ" sz="2400" dirty="0" err="1" smtClean="0"/>
              <a:t>Wettbewerb</a:t>
            </a:r>
            <a:r>
              <a:rPr lang="cs-CZ" sz="2400" dirty="0" smtClean="0"/>
              <a:t> </a:t>
            </a:r>
            <a:r>
              <a:rPr lang="cs-CZ" sz="2400" dirty="0" err="1" smtClean="0"/>
              <a:t>Witzige</a:t>
            </a:r>
            <a:r>
              <a:rPr lang="cs-CZ" sz="2400" dirty="0" smtClean="0"/>
              <a:t> texte / Opavská soutěž vtipných textů </a:t>
            </a:r>
            <a:br>
              <a:rPr lang="cs-CZ" sz="2400" dirty="0" smtClean="0"/>
            </a:br>
            <a:r>
              <a:rPr lang="cs-CZ" sz="2400" dirty="0" smtClean="0"/>
              <a:t>4. </a:t>
            </a:r>
            <a:r>
              <a:rPr lang="cs-CZ" sz="2400" dirty="0" err="1" smtClean="0"/>
              <a:t>Jahrgang</a:t>
            </a:r>
            <a:r>
              <a:rPr lang="cs-CZ" sz="2400" dirty="0" smtClean="0"/>
              <a:t>/ 4. ročník</a:t>
            </a:r>
            <a:endParaRPr lang="cs-CZ" sz="2400" dirty="0"/>
          </a:p>
        </p:txBody>
      </p:sp>
      <p:sp>
        <p:nvSpPr>
          <p:cNvPr id="3" name="Podnadpis 2"/>
          <p:cNvSpPr>
            <a:spLocks noGrp="1"/>
          </p:cNvSpPr>
          <p:nvPr>
            <p:ph type="subTitle" idx="1"/>
          </p:nvPr>
        </p:nvSpPr>
        <p:spPr>
          <a:xfrm>
            <a:off x="5423026" y="1937443"/>
            <a:ext cx="5244974" cy="3802454"/>
          </a:xfrm>
        </p:spPr>
        <p:txBody>
          <a:bodyPr>
            <a:normAutofit/>
          </a:bodyPr>
          <a:lstStyle/>
          <a:p>
            <a:r>
              <a:rPr lang="cs-CZ" dirty="0" smtClean="0"/>
              <a:t>Kategorie „české střední školy“ / „</a:t>
            </a:r>
            <a:r>
              <a:rPr lang="cs-CZ" dirty="0" err="1" smtClean="0"/>
              <a:t>Tschechische</a:t>
            </a:r>
            <a:r>
              <a:rPr lang="cs-CZ" dirty="0" smtClean="0"/>
              <a:t> </a:t>
            </a:r>
            <a:r>
              <a:rPr lang="cs-CZ" dirty="0" err="1" smtClean="0"/>
              <a:t>Fachschulen</a:t>
            </a:r>
            <a:r>
              <a:rPr lang="cs-CZ" dirty="0" smtClean="0"/>
              <a:t> und </a:t>
            </a:r>
            <a:r>
              <a:rPr lang="cs-CZ" dirty="0" err="1" smtClean="0"/>
              <a:t>Gymnasien</a:t>
            </a:r>
            <a:r>
              <a:rPr lang="cs-CZ" dirty="0" smtClean="0"/>
              <a:t>“</a:t>
            </a:r>
          </a:p>
          <a:p>
            <a:r>
              <a:rPr lang="cs-CZ" dirty="0" smtClean="0"/>
              <a:t>1. místo / 1. </a:t>
            </a:r>
            <a:r>
              <a:rPr lang="cs-CZ" dirty="0" err="1" smtClean="0"/>
              <a:t>Platz</a:t>
            </a:r>
            <a:endParaRPr lang="cs-CZ" dirty="0" smtClean="0"/>
          </a:p>
          <a:p>
            <a:r>
              <a:rPr lang="cs-CZ" dirty="0" smtClean="0"/>
              <a:t>„</a:t>
            </a:r>
            <a:r>
              <a:rPr lang="cs-CZ" dirty="0" err="1" smtClean="0"/>
              <a:t>Was</a:t>
            </a:r>
            <a:r>
              <a:rPr lang="cs-CZ" dirty="0" smtClean="0"/>
              <a:t> </a:t>
            </a:r>
            <a:r>
              <a:rPr lang="cs-CZ" dirty="0" err="1" smtClean="0"/>
              <a:t>stimmt</a:t>
            </a:r>
            <a:r>
              <a:rPr lang="cs-CZ" dirty="0" smtClean="0"/>
              <a:t> </a:t>
            </a:r>
            <a:r>
              <a:rPr lang="cs-CZ" dirty="0" err="1" smtClean="0"/>
              <a:t>mit</a:t>
            </a:r>
            <a:r>
              <a:rPr lang="cs-CZ" dirty="0" smtClean="0"/>
              <a:t> du? </a:t>
            </a:r>
            <a:r>
              <a:rPr lang="cs-CZ" dirty="0" err="1" smtClean="0"/>
              <a:t>Nichts</a:t>
            </a:r>
            <a:r>
              <a:rPr lang="de-DE" dirty="0" smtClean="0"/>
              <a:t>.</a:t>
            </a:r>
            <a:r>
              <a:rPr lang="cs-CZ" dirty="0" smtClean="0"/>
              <a:t>“</a:t>
            </a:r>
            <a:endParaRPr lang="cs-CZ" dirty="0" smtClean="0"/>
          </a:p>
          <a:p>
            <a:r>
              <a:rPr lang="cs-CZ" dirty="0" smtClean="0"/>
              <a:t>Gymnázium </a:t>
            </a:r>
            <a:r>
              <a:rPr lang="cs-CZ" dirty="0" err="1" smtClean="0"/>
              <a:t>Hladnov</a:t>
            </a:r>
            <a:endParaRPr lang="cs-CZ" dirty="0" smtClean="0"/>
          </a:p>
          <a:p>
            <a:r>
              <a:rPr lang="cs-CZ" dirty="0" smtClean="0"/>
              <a:t>Filip Srovnal</a:t>
            </a:r>
          </a:p>
          <a:p>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384" y="577487"/>
            <a:ext cx="1557892" cy="1597280"/>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38192" y="5606102"/>
            <a:ext cx="1410760" cy="946138"/>
          </a:xfrm>
          <a:prstGeom prst="rect">
            <a:avLst/>
          </a:prstGeom>
        </p:spPr>
      </p:pic>
      <p:pic>
        <p:nvPicPr>
          <p:cNvPr id="8" name="Obráze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11562" y="5342706"/>
            <a:ext cx="1218328" cy="1254161"/>
          </a:xfrm>
          <a:prstGeom prst="rect">
            <a:avLst/>
          </a:prstGeom>
        </p:spPr>
      </p:pic>
      <p:pic>
        <p:nvPicPr>
          <p:cNvPr id="9" name="Obrázek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95131" y="5575285"/>
            <a:ext cx="1561436" cy="817077"/>
          </a:xfrm>
          <a:prstGeom prst="rect">
            <a:avLst/>
          </a:prstGeom>
        </p:spPr>
      </p:pic>
      <p:pic>
        <p:nvPicPr>
          <p:cNvPr id="10" name="Obrázek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846848" y="5575285"/>
            <a:ext cx="1569571" cy="789005"/>
          </a:xfrm>
          <a:prstGeom prst="rect">
            <a:avLst/>
          </a:prstGeom>
        </p:spPr>
      </p:pic>
      <p:pic>
        <p:nvPicPr>
          <p:cNvPr id="6" name="Obrázek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17893" y="2344131"/>
            <a:ext cx="4395469" cy="2924985"/>
          </a:xfrm>
          <a:prstGeom prst="rect">
            <a:avLst/>
          </a:prstGeom>
        </p:spPr>
      </p:pic>
      <p:sp>
        <p:nvSpPr>
          <p:cNvPr id="4" name="Zástupný symbol pro číslo snímku 3"/>
          <p:cNvSpPr>
            <a:spLocks noGrp="1"/>
          </p:cNvSpPr>
          <p:nvPr>
            <p:ph type="sldNum" sz="quarter" idx="12"/>
          </p:nvPr>
        </p:nvSpPr>
        <p:spPr/>
        <p:txBody>
          <a:bodyPr/>
          <a:lstStyle/>
          <a:p>
            <a:fld id="{1231316E-E07D-4C3A-92CD-DD93999E86A2}" type="slidenum">
              <a:rPr lang="cs-CZ" smtClean="0"/>
              <a:t>7</a:t>
            </a:fld>
            <a:endParaRPr lang="cs-CZ"/>
          </a:p>
        </p:txBody>
      </p:sp>
    </p:spTree>
    <p:extLst>
      <p:ext uri="{BB962C8B-B14F-4D97-AF65-F5344CB8AC3E}">
        <p14:creationId xmlns:p14="http://schemas.microsoft.com/office/powerpoint/2010/main" val="405544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15628" y="470780"/>
            <a:ext cx="8627952" cy="905347"/>
          </a:xfrm>
        </p:spPr>
        <p:txBody>
          <a:bodyPr>
            <a:normAutofit fontScale="90000"/>
          </a:bodyPr>
          <a:lstStyle/>
          <a:p>
            <a:r>
              <a:rPr lang="cs-CZ" sz="2400" dirty="0" err="1" smtClean="0"/>
              <a:t>Troppauer</a:t>
            </a:r>
            <a:r>
              <a:rPr lang="cs-CZ" sz="2400" dirty="0" smtClean="0"/>
              <a:t> </a:t>
            </a:r>
            <a:r>
              <a:rPr lang="cs-CZ" sz="2400" dirty="0" err="1" smtClean="0"/>
              <a:t>Wettbewerb</a:t>
            </a:r>
            <a:r>
              <a:rPr lang="cs-CZ" sz="2400" dirty="0" smtClean="0"/>
              <a:t> </a:t>
            </a:r>
            <a:r>
              <a:rPr lang="cs-CZ" sz="2400" dirty="0" err="1" smtClean="0"/>
              <a:t>Witzige</a:t>
            </a:r>
            <a:r>
              <a:rPr lang="cs-CZ" sz="2400" dirty="0" smtClean="0"/>
              <a:t> texte / Opavská soutěž vtipných textů </a:t>
            </a:r>
            <a:br>
              <a:rPr lang="cs-CZ" sz="2400" dirty="0" smtClean="0"/>
            </a:br>
            <a:r>
              <a:rPr lang="cs-CZ" sz="2400" dirty="0" smtClean="0"/>
              <a:t>4. </a:t>
            </a:r>
            <a:r>
              <a:rPr lang="cs-CZ" sz="2400" dirty="0" err="1" smtClean="0"/>
              <a:t>Jahrgang</a:t>
            </a:r>
            <a:r>
              <a:rPr lang="cs-CZ" sz="2400" dirty="0" smtClean="0"/>
              <a:t>/ 4. ročník</a:t>
            </a:r>
            <a:endParaRPr lang="cs-CZ" sz="2400" dirty="0"/>
          </a:p>
        </p:txBody>
      </p:sp>
      <p:sp>
        <p:nvSpPr>
          <p:cNvPr id="3" name="Podnadpis 2"/>
          <p:cNvSpPr>
            <a:spLocks noGrp="1"/>
          </p:cNvSpPr>
          <p:nvPr>
            <p:ph type="subTitle" idx="1"/>
          </p:nvPr>
        </p:nvSpPr>
        <p:spPr>
          <a:xfrm>
            <a:off x="5423026" y="2299579"/>
            <a:ext cx="5244974" cy="3440317"/>
          </a:xfrm>
        </p:spPr>
        <p:txBody>
          <a:bodyPr>
            <a:normAutofit/>
          </a:bodyPr>
          <a:lstStyle/>
          <a:p>
            <a:r>
              <a:rPr lang="cs-CZ" dirty="0" smtClean="0"/>
              <a:t>Kategorie „německé školy“ / „</a:t>
            </a:r>
            <a:r>
              <a:rPr lang="cs-CZ" dirty="0" err="1" smtClean="0"/>
              <a:t>Deutsche</a:t>
            </a:r>
            <a:r>
              <a:rPr lang="cs-CZ" dirty="0" smtClean="0"/>
              <a:t> </a:t>
            </a:r>
            <a:r>
              <a:rPr lang="cs-CZ" dirty="0" err="1" smtClean="0"/>
              <a:t>Schulen</a:t>
            </a:r>
            <a:r>
              <a:rPr lang="cs-CZ" dirty="0" smtClean="0"/>
              <a:t>“</a:t>
            </a:r>
          </a:p>
          <a:p>
            <a:r>
              <a:rPr lang="cs-CZ" dirty="0" smtClean="0"/>
              <a:t>3. místo / 3. </a:t>
            </a:r>
            <a:r>
              <a:rPr lang="cs-CZ" dirty="0" err="1" smtClean="0"/>
              <a:t>Platz</a:t>
            </a:r>
            <a:endParaRPr lang="cs-CZ" dirty="0" smtClean="0"/>
          </a:p>
          <a:p>
            <a:pPr algn="just"/>
            <a:r>
              <a:rPr lang="cs-CZ" dirty="0" smtClean="0"/>
              <a:t>„víš</a:t>
            </a:r>
            <a:r>
              <a:rPr lang="cs-CZ" dirty="0"/>
              <a:t>, že jsem z té doby moc nevydělal, a proto se musím obávat, že se </a:t>
            </a:r>
            <a:r>
              <a:rPr lang="cs-CZ" dirty="0" smtClean="0"/>
              <a:t>vrátíš </a:t>
            </a:r>
            <a:r>
              <a:rPr lang="cs-CZ" dirty="0" smtClean="0"/>
              <a:t>…“</a:t>
            </a:r>
            <a:endParaRPr lang="cs-CZ" dirty="0" smtClean="0"/>
          </a:p>
          <a:p>
            <a:r>
              <a:rPr lang="cs-CZ" dirty="0"/>
              <a:t>Johann-Georg-August-</a:t>
            </a:r>
            <a:r>
              <a:rPr lang="cs-CZ" dirty="0" err="1"/>
              <a:t>Wirth</a:t>
            </a:r>
            <a:r>
              <a:rPr lang="cs-CZ" dirty="0"/>
              <a:t>-</a:t>
            </a:r>
            <a:r>
              <a:rPr lang="cs-CZ" dirty="0" err="1"/>
              <a:t>Realschule</a:t>
            </a:r>
            <a:r>
              <a:rPr lang="cs-CZ" dirty="0"/>
              <a:t> </a:t>
            </a:r>
            <a:r>
              <a:rPr lang="cs-CZ" dirty="0" err="1"/>
              <a:t>Hof</a:t>
            </a:r>
            <a:endParaRPr lang="cs-CZ" dirty="0"/>
          </a:p>
          <a:p>
            <a:r>
              <a:rPr lang="cs-CZ" dirty="0" smtClean="0"/>
              <a:t>Nedal</a:t>
            </a:r>
          </a:p>
          <a:p>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384" y="577487"/>
            <a:ext cx="1557892" cy="1597280"/>
          </a:xfrm>
          <a:prstGeom prst="rect">
            <a:avLst/>
          </a:prstGeom>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38192" y="5606102"/>
            <a:ext cx="1410760" cy="946138"/>
          </a:xfrm>
          <a:prstGeom prst="rect">
            <a:avLst/>
          </a:prstGeom>
        </p:spPr>
      </p:pic>
      <p:pic>
        <p:nvPicPr>
          <p:cNvPr id="8" name="Obrázek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11562" y="5342706"/>
            <a:ext cx="1218328" cy="1254161"/>
          </a:xfrm>
          <a:prstGeom prst="rect">
            <a:avLst/>
          </a:prstGeom>
        </p:spPr>
      </p:pic>
      <p:pic>
        <p:nvPicPr>
          <p:cNvPr id="9" name="Obrázek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995131" y="5575285"/>
            <a:ext cx="1561436" cy="817077"/>
          </a:xfrm>
          <a:prstGeom prst="rect">
            <a:avLst/>
          </a:prstGeom>
        </p:spPr>
      </p:pic>
      <p:pic>
        <p:nvPicPr>
          <p:cNvPr id="10" name="Obrázek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846848" y="5575285"/>
            <a:ext cx="1569571" cy="789005"/>
          </a:xfrm>
          <a:prstGeom prst="rect">
            <a:avLst/>
          </a:prstGeom>
        </p:spPr>
      </p:pic>
      <p:pic>
        <p:nvPicPr>
          <p:cNvPr id="6" name="Obrázek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42513" y="2390103"/>
            <a:ext cx="4242246" cy="2952603"/>
          </a:xfrm>
          <a:prstGeom prst="rect">
            <a:avLst/>
          </a:prstGeom>
        </p:spPr>
      </p:pic>
      <p:sp>
        <p:nvSpPr>
          <p:cNvPr id="4" name="Zástupný symbol pro číslo snímku 3"/>
          <p:cNvSpPr>
            <a:spLocks noGrp="1"/>
          </p:cNvSpPr>
          <p:nvPr>
            <p:ph type="sldNum" sz="quarter" idx="12"/>
          </p:nvPr>
        </p:nvSpPr>
        <p:spPr/>
        <p:txBody>
          <a:bodyPr/>
          <a:lstStyle/>
          <a:p>
            <a:fld id="{1231316E-E07D-4C3A-92CD-DD93999E86A2}" type="slidenum">
              <a:rPr lang="cs-CZ" smtClean="0"/>
              <a:t>8</a:t>
            </a:fld>
            <a:endParaRPr lang="cs-CZ"/>
          </a:p>
        </p:txBody>
      </p:sp>
    </p:spTree>
    <p:extLst>
      <p:ext uri="{BB962C8B-B14F-4D97-AF65-F5344CB8AC3E}">
        <p14:creationId xmlns:p14="http://schemas.microsoft.com/office/powerpoint/2010/main" val="226470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15628" y="470780"/>
            <a:ext cx="8627952" cy="905347"/>
          </a:xfrm>
        </p:spPr>
        <p:txBody>
          <a:bodyPr>
            <a:normAutofit fontScale="90000"/>
          </a:bodyPr>
          <a:lstStyle/>
          <a:p>
            <a:r>
              <a:rPr lang="cs-CZ" sz="2400" dirty="0" err="1" smtClean="0"/>
              <a:t>Troppauer</a:t>
            </a:r>
            <a:r>
              <a:rPr lang="cs-CZ" sz="2400" dirty="0" smtClean="0"/>
              <a:t> </a:t>
            </a:r>
            <a:r>
              <a:rPr lang="cs-CZ" sz="2400" dirty="0" err="1" smtClean="0"/>
              <a:t>Wettbewerb</a:t>
            </a:r>
            <a:r>
              <a:rPr lang="cs-CZ" sz="2400" dirty="0" smtClean="0"/>
              <a:t> </a:t>
            </a:r>
            <a:r>
              <a:rPr lang="cs-CZ" sz="2400" dirty="0" err="1" smtClean="0"/>
              <a:t>Witzige</a:t>
            </a:r>
            <a:r>
              <a:rPr lang="cs-CZ" sz="2400" dirty="0" smtClean="0"/>
              <a:t> texte / Opavská soutěž vtipných textů </a:t>
            </a:r>
            <a:br>
              <a:rPr lang="cs-CZ" sz="2400" dirty="0" smtClean="0"/>
            </a:br>
            <a:r>
              <a:rPr lang="cs-CZ" sz="2400" dirty="0" smtClean="0"/>
              <a:t>4. </a:t>
            </a:r>
            <a:r>
              <a:rPr lang="cs-CZ" sz="2400" dirty="0" err="1" smtClean="0"/>
              <a:t>Jahrgang</a:t>
            </a:r>
            <a:r>
              <a:rPr lang="cs-CZ" sz="2400" dirty="0" smtClean="0"/>
              <a:t>/ 4. ročník</a:t>
            </a:r>
            <a:endParaRPr lang="cs-CZ" sz="2400" dirty="0"/>
          </a:p>
        </p:txBody>
      </p:sp>
      <p:sp>
        <p:nvSpPr>
          <p:cNvPr id="3" name="Podnadpis 2"/>
          <p:cNvSpPr>
            <a:spLocks noGrp="1"/>
          </p:cNvSpPr>
          <p:nvPr>
            <p:ph type="subTitle" idx="1"/>
          </p:nvPr>
        </p:nvSpPr>
        <p:spPr>
          <a:xfrm>
            <a:off x="5423026" y="1720159"/>
            <a:ext cx="5244974" cy="4019738"/>
          </a:xfrm>
        </p:spPr>
        <p:txBody>
          <a:bodyPr>
            <a:normAutofit/>
          </a:bodyPr>
          <a:lstStyle/>
          <a:p>
            <a:r>
              <a:rPr lang="cs-CZ" dirty="0" smtClean="0"/>
              <a:t>Kategorie „německé školy“ / „</a:t>
            </a:r>
            <a:r>
              <a:rPr lang="cs-CZ" dirty="0" err="1" smtClean="0"/>
              <a:t>Deutsche</a:t>
            </a:r>
            <a:r>
              <a:rPr lang="cs-CZ" dirty="0" smtClean="0"/>
              <a:t> </a:t>
            </a:r>
            <a:r>
              <a:rPr lang="cs-CZ" dirty="0" err="1" smtClean="0"/>
              <a:t>schulen</a:t>
            </a:r>
            <a:r>
              <a:rPr lang="cs-CZ" dirty="0" smtClean="0"/>
              <a:t>“</a:t>
            </a:r>
          </a:p>
          <a:p>
            <a:r>
              <a:rPr lang="cs-CZ" dirty="0" smtClean="0"/>
              <a:t>2. místo / 2. </a:t>
            </a:r>
            <a:r>
              <a:rPr lang="cs-CZ" dirty="0" err="1" smtClean="0"/>
              <a:t>Platz</a:t>
            </a:r>
            <a:endParaRPr lang="cs-CZ" dirty="0" smtClean="0"/>
          </a:p>
          <a:p>
            <a:pPr algn="just"/>
            <a:r>
              <a:rPr lang="pl-PL" dirty="0" smtClean="0"/>
              <a:t>„pokaždé </a:t>
            </a:r>
            <a:r>
              <a:rPr lang="pl-PL" dirty="0"/>
              <a:t>se tu děje to samé... Už mi lezou na </a:t>
            </a:r>
            <a:r>
              <a:rPr lang="pl-PL" dirty="0" smtClean="0"/>
              <a:t>nervy”</a:t>
            </a:r>
            <a:endParaRPr lang="cs-CZ" dirty="0" smtClean="0"/>
          </a:p>
          <a:p>
            <a:r>
              <a:rPr lang="cs-CZ" dirty="0"/>
              <a:t>Johann-Georg-August-</a:t>
            </a:r>
            <a:r>
              <a:rPr lang="cs-CZ" dirty="0" err="1"/>
              <a:t>Wirth</a:t>
            </a:r>
            <a:r>
              <a:rPr lang="cs-CZ" dirty="0"/>
              <a:t>-</a:t>
            </a:r>
            <a:r>
              <a:rPr lang="cs-CZ" dirty="0" err="1"/>
              <a:t>Realschule</a:t>
            </a:r>
            <a:r>
              <a:rPr lang="cs-CZ" dirty="0"/>
              <a:t> </a:t>
            </a:r>
            <a:r>
              <a:rPr lang="cs-CZ" dirty="0" err="1"/>
              <a:t>Hof</a:t>
            </a:r>
            <a:endParaRPr lang="cs-CZ" dirty="0"/>
          </a:p>
          <a:p>
            <a:r>
              <a:rPr lang="cs-CZ" dirty="0" err="1" smtClean="0"/>
              <a:t>Philomena</a:t>
            </a:r>
            <a:r>
              <a:rPr lang="cs-CZ" dirty="0" smtClean="0"/>
              <a:t> </a:t>
            </a:r>
            <a:r>
              <a:rPr lang="cs-CZ" dirty="0" err="1" smtClean="0"/>
              <a:t>Schatalik</a:t>
            </a:r>
            <a:endParaRPr lang="cs-CZ" dirty="0" smtClean="0"/>
          </a:p>
          <a:p>
            <a:endParaRPr lang="cs-CZ" dirty="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9384" y="577487"/>
            <a:ext cx="1557892" cy="1597280"/>
          </a:xfrm>
          <a:prstGeom prst="rect">
            <a:avLst/>
          </a:prstGeom>
        </p:spPr>
      </p:pic>
      <p:pic>
        <p:nvPicPr>
          <p:cNvPr id="4" name="Obráze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3470" y="2585651"/>
            <a:ext cx="4084315" cy="2891695"/>
          </a:xfrm>
          <a:prstGeom prst="rect">
            <a:avLst/>
          </a:prstGeom>
        </p:spPr>
      </p:pic>
      <p:pic>
        <p:nvPicPr>
          <p:cNvPr id="7" name="Obrázek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38192" y="5606102"/>
            <a:ext cx="1410760" cy="946138"/>
          </a:xfrm>
          <a:prstGeom prst="rect">
            <a:avLst/>
          </a:prstGeom>
        </p:spPr>
      </p:pic>
      <p:pic>
        <p:nvPicPr>
          <p:cNvPr id="8" name="Obrázek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211562" y="5342706"/>
            <a:ext cx="1218328" cy="1254161"/>
          </a:xfrm>
          <a:prstGeom prst="rect">
            <a:avLst/>
          </a:prstGeom>
        </p:spPr>
      </p:pic>
      <p:pic>
        <p:nvPicPr>
          <p:cNvPr id="9" name="Obrázek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95131" y="5575285"/>
            <a:ext cx="1561436" cy="817077"/>
          </a:xfrm>
          <a:prstGeom prst="rect">
            <a:avLst/>
          </a:prstGeom>
        </p:spPr>
      </p:pic>
      <p:pic>
        <p:nvPicPr>
          <p:cNvPr id="10" name="Obrázek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846848" y="5575285"/>
            <a:ext cx="1569571" cy="789005"/>
          </a:xfrm>
          <a:prstGeom prst="rect">
            <a:avLst/>
          </a:prstGeom>
        </p:spPr>
      </p:pic>
      <p:sp>
        <p:nvSpPr>
          <p:cNvPr id="6" name="Zástupný symbol pro číslo snímku 5"/>
          <p:cNvSpPr>
            <a:spLocks noGrp="1"/>
          </p:cNvSpPr>
          <p:nvPr>
            <p:ph type="sldNum" sz="quarter" idx="12"/>
          </p:nvPr>
        </p:nvSpPr>
        <p:spPr/>
        <p:txBody>
          <a:bodyPr/>
          <a:lstStyle/>
          <a:p>
            <a:fld id="{1231316E-E07D-4C3A-92CD-DD93999E86A2}" type="slidenum">
              <a:rPr lang="cs-CZ" smtClean="0"/>
              <a:t>9</a:t>
            </a:fld>
            <a:endParaRPr lang="cs-CZ"/>
          </a:p>
        </p:txBody>
      </p:sp>
    </p:spTree>
    <p:extLst>
      <p:ext uri="{BB962C8B-B14F-4D97-AF65-F5344CB8AC3E}">
        <p14:creationId xmlns:p14="http://schemas.microsoft.com/office/powerpoint/2010/main" val="605008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558</Words>
  <Application>Microsoft Office PowerPoint</Application>
  <PresentationFormat>Širokoúhlá obrazovka</PresentationFormat>
  <Paragraphs>85</Paragraphs>
  <Slides>11</Slides>
  <Notes>11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Calibri Light</vt:lpstr>
      <vt:lpstr>Motiv Office</vt:lpstr>
      <vt:lpstr>Troppauer Wettbewerb Witzige texte / Opavská soutěž vtipných textů  4. Jahrgang/ 4. ročník</vt:lpstr>
      <vt:lpstr>Troppauer Wettbewerb Witzige texte / Opavská soutěž vtipných textů  4. Jahrgang/ 4. ročník</vt:lpstr>
      <vt:lpstr>Troppauer Wettbewerb Witzige texte / Opavská soutěž vtipných textů  4. Jahrgang/ 4. ročník</vt:lpstr>
      <vt:lpstr>Troppauer Wettbewerb Witzige texte / Opavská soutěž vtipných textů  4. Jahrgang/ 4. ročník</vt:lpstr>
      <vt:lpstr>Troppauer Wettbewerb Witzige texte / Opavská soutěž vtipných textů  4. Jahrgang/ 4. ročník</vt:lpstr>
      <vt:lpstr>Troppauer Wettbewerb Witzige texte / Opavská soutěž vtipných textů  4. Jahrgang/ 4. ročník</vt:lpstr>
      <vt:lpstr>Troppauer Wettbewerb Witzige texte / Opavská soutěž vtipných textů  4. Jahrgang/ 4. ročník</vt:lpstr>
      <vt:lpstr>Troppauer Wettbewerb Witzige texte / Opavská soutěž vtipných textů  4. Jahrgang/ 4. ročník</vt:lpstr>
      <vt:lpstr>Troppauer Wettbewerb Witzige texte / Opavská soutěž vtipných textů  4. Jahrgang/ 4. ročník</vt:lpstr>
      <vt:lpstr>Troppauer Wettbewerb Witzige texte / Opavská soutěž vtipných textů  4. Jahrgang/ 4. ročník</vt:lpstr>
      <vt:lpstr>Troppauer Wettbewerb Witzige texte / Opavská soutěž vtipných textů  4. Jahrgang/ 4. ročník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Troppauer Wettbewerb Witzige texte / Opavská soutěž vtipných textů 4. ročník</dc:title>
  <dc:creator>Richard Neugebauer</dc:creator>
  <cp:lastModifiedBy>Standard</cp:lastModifiedBy>
  <cp:revision>12</cp:revision>
  <dcterms:created xsi:type="dcterms:W3CDTF">2021-11-08T10:30:21Z</dcterms:created>
  <dcterms:modified xsi:type="dcterms:W3CDTF">2021-11-12T08:13:33Z</dcterms:modified>
</cp:coreProperties>
</file>